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3676" r:id="rId5"/>
  </p:sldMasterIdLst>
  <p:notesMasterIdLst>
    <p:notesMasterId r:id="rId98"/>
  </p:notesMasterIdLst>
  <p:sldIdLst>
    <p:sldId id="491" r:id="rId6"/>
    <p:sldId id="492" r:id="rId7"/>
    <p:sldId id="493" r:id="rId8"/>
    <p:sldId id="495" r:id="rId9"/>
    <p:sldId id="497" r:id="rId10"/>
    <p:sldId id="505" r:id="rId11"/>
    <p:sldId id="506" r:id="rId12"/>
    <p:sldId id="507" r:id="rId13"/>
    <p:sldId id="503" r:id="rId14"/>
    <p:sldId id="499" r:id="rId15"/>
    <p:sldId id="504" r:id="rId16"/>
    <p:sldId id="498" r:id="rId17"/>
    <p:sldId id="520" r:id="rId18"/>
    <p:sldId id="511" r:id="rId19"/>
    <p:sldId id="510" r:id="rId20"/>
    <p:sldId id="509" r:id="rId21"/>
    <p:sldId id="508" r:id="rId22"/>
    <p:sldId id="513" r:id="rId23"/>
    <p:sldId id="516" r:id="rId24"/>
    <p:sldId id="515" r:id="rId25"/>
    <p:sldId id="514" r:id="rId26"/>
    <p:sldId id="517" r:id="rId27"/>
    <p:sldId id="519" r:id="rId28"/>
    <p:sldId id="518" r:id="rId29"/>
    <p:sldId id="444" r:id="rId30"/>
    <p:sldId id="439" r:id="rId31"/>
    <p:sldId id="441" r:id="rId32"/>
    <p:sldId id="442" r:id="rId33"/>
    <p:sldId id="443" r:id="rId34"/>
    <p:sldId id="448" r:id="rId35"/>
    <p:sldId id="489" r:id="rId36"/>
    <p:sldId id="440" r:id="rId37"/>
    <p:sldId id="488" r:id="rId38"/>
    <p:sldId id="459" r:id="rId39"/>
    <p:sldId id="375" r:id="rId40"/>
    <p:sldId id="373" r:id="rId41"/>
    <p:sldId id="376" r:id="rId42"/>
    <p:sldId id="466" r:id="rId43"/>
    <p:sldId id="378" r:id="rId44"/>
    <p:sldId id="393" r:id="rId45"/>
    <p:sldId id="380" r:id="rId46"/>
    <p:sldId id="468" r:id="rId47"/>
    <p:sldId id="455" r:id="rId48"/>
    <p:sldId id="456" r:id="rId49"/>
    <p:sldId id="391" r:id="rId50"/>
    <p:sldId id="465" r:id="rId51"/>
    <p:sldId id="457" r:id="rId52"/>
    <p:sldId id="379" r:id="rId53"/>
    <p:sldId id="381" r:id="rId54"/>
    <p:sldId id="382" r:id="rId55"/>
    <p:sldId id="458" r:id="rId56"/>
    <p:sldId id="384" r:id="rId57"/>
    <p:sldId id="385" r:id="rId58"/>
    <p:sldId id="386" r:id="rId59"/>
    <p:sldId id="431" r:id="rId60"/>
    <p:sldId id="473" r:id="rId61"/>
    <p:sldId id="389" r:id="rId62"/>
    <p:sldId id="390" r:id="rId63"/>
    <p:sldId id="469" r:id="rId64"/>
    <p:sldId id="450" r:id="rId65"/>
    <p:sldId id="486" r:id="rId66"/>
    <p:sldId id="398" r:id="rId67"/>
    <p:sldId id="475" r:id="rId68"/>
    <p:sldId id="460" r:id="rId69"/>
    <p:sldId id="400" r:id="rId70"/>
    <p:sldId id="401" r:id="rId71"/>
    <p:sldId id="490" r:id="rId72"/>
    <p:sldId id="402" r:id="rId73"/>
    <p:sldId id="467" r:id="rId74"/>
    <p:sldId id="404" r:id="rId75"/>
    <p:sldId id="405" r:id="rId76"/>
    <p:sldId id="406" r:id="rId77"/>
    <p:sldId id="463" r:id="rId78"/>
    <p:sldId id="461" r:id="rId79"/>
    <p:sldId id="462" r:id="rId80"/>
    <p:sldId id="410" r:id="rId81"/>
    <p:sldId id="464" r:id="rId82"/>
    <p:sldId id="471" r:id="rId83"/>
    <p:sldId id="412" r:id="rId84"/>
    <p:sldId id="477" r:id="rId85"/>
    <p:sldId id="479" r:id="rId86"/>
    <p:sldId id="470" r:id="rId87"/>
    <p:sldId id="416" r:id="rId88"/>
    <p:sldId id="478" r:id="rId89"/>
    <p:sldId id="418" r:id="rId90"/>
    <p:sldId id="449" r:id="rId91"/>
    <p:sldId id="480" r:id="rId92"/>
    <p:sldId id="421" r:id="rId93"/>
    <p:sldId id="422" r:id="rId94"/>
    <p:sldId id="481" r:id="rId95"/>
    <p:sldId id="482" r:id="rId96"/>
    <p:sldId id="483" r:id="rId97"/>
  </p:sldIdLst>
  <p:sldSz cx="24387175" cy="13716000"/>
  <p:notesSz cx="13716000" cy="24387175"/>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ight mode - v1" id="{51F357DC-A115-394D-B604-4FA5C1686966}">
          <p14:sldIdLst>
            <p14:sldId id="491"/>
            <p14:sldId id="492"/>
            <p14:sldId id="493"/>
            <p14:sldId id="495"/>
            <p14:sldId id="497"/>
            <p14:sldId id="505"/>
            <p14:sldId id="506"/>
            <p14:sldId id="507"/>
            <p14:sldId id="503"/>
            <p14:sldId id="499"/>
            <p14:sldId id="504"/>
            <p14:sldId id="498"/>
            <p14:sldId id="520"/>
          </p14:sldIdLst>
        </p14:section>
        <p14:section name="Dark Mode" id="{CDBD77D6-E0D8-4C1D-8CC1-976FBF19D577}">
          <p14:sldIdLst>
            <p14:sldId id="511"/>
            <p14:sldId id="510"/>
            <p14:sldId id="509"/>
            <p14:sldId id="508"/>
            <p14:sldId id="513"/>
            <p14:sldId id="516"/>
            <p14:sldId id="515"/>
            <p14:sldId id="514"/>
            <p14:sldId id="517"/>
            <p14:sldId id="519"/>
            <p14:sldId id="518"/>
          </p14:sldIdLst>
        </p14:section>
        <p14:section name="Templates" id="{64AF04E0-CD4D-42B1-86AB-CDCAAEF3B13E}">
          <p14:sldIdLst>
            <p14:sldId id="444"/>
            <p14:sldId id="439"/>
            <p14:sldId id="441"/>
            <p14:sldId id="442"/>
            <p14:sldId id="443"/>
            <p14:sldId id="448"/>
          </p14:sldIdLst>
        </p14:section>
        <p14:section name="Light mode blanks" id="{C4C0FC95-CE39-424C-AFAA-2F5DBEAEEBC7}">
          <p14:sldIdLst>
            <p14:sldId id="489"/>
            <p14:sldId id="440"/>
            <p14:sldId id="488"/>
            <p14:sldId id="459"/>
            <p14:sldId id="375"/>
            <p14:sldId id="373"/>
            <p14:sldId id="376"/>
            <p14:sldId id="466"/>
            <p14:sldId id="378"/>
            <p14:sldId id="393"/>
            <p14:sldId id="380"/>
            <p14:sldId id="468"/>
            <p14:sldId id="455"/>
            <p14:sldId id="456"/>
            <p14:sldId id="391"/>
            <p14:sldId id="465"/>
            <p14:sldId id="457"/>
            <p14:sldId id="379"/>
            <p14:sldId id="381"/>
            <p14:sldId id="382"/>
            <p14:sldId id="458"/>
            <p14:sldId id="384"/>
            <p14:sldId id="385"/>
            <p14:sldId id="386"/>
            <p14:sldId id="431"/>
            <p14:sldId id="473"/>
            <p14:sldId id="389"/>
            <p14:sldId id="390"/>
            <p14:sldId id="469"/>
            <p14:sldId id="450"/>
            <p14:sldId id="486"/>
          </p14:sldIdLst>
        </p14:section>
        <p14:section name="Dark mode blanks" id="{AF4AF534-2BDC-F341-B7D3-F0607F29D772}">
          <p14:sldIdLst>
            <p14:sldId id="398"/>
            <p14:sldId id="475"/>
            <p14:sldId id="460"/>
            <p14:sldId id="400"/>
            <p14:sldId id="401"/>
            <p14:sldId id="490"/>
            <p14:sldId id="402"/>
            <p14:sldId id="467"/>
            <p14:sldId id="404"/>
            <p14:sldId id="405"/>
            <p14:sldId id="406"/>
            <p14:sldId id="463"/>
            <p14:sldId id="461"/>
            <p14:sldId id="462"/>
            <p14:sldId id="410"/>
            <p14:sldId id="464"/>
            <p14:sldId id="471"/>
            <p14:sldId id="412"/>
            <p14:sldId id="477"/>
            <p14:sldId id="479"/>
            <p14:sldId id="470"/>
            <p14:sldId id="416"/>
            <p14:sldId id="478"/>
            <p14:sldId id="418"/>
            <p14:sldId id="449"/>
            <p14:sldId id="480"/>
            <p14:sldId id="421"/>
            <p14:sldId id="422"/>
            <p14:sldId id="481"/>
            <p14:sldId id="482"/>
            <p14:sldId id="48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780E5"/>
    <a:srgbClr val="8C5BD3"/>
    <a:srgbClr val="F9F8FF"/>
    <a:srgbClr val="F1EDFF"/>
    <a:srgbClr val="F8F8F8"/>
    <a:srgbClr val="180D40"/>
    <a:srgbClr val="1F1E33"/>
    <a:srgbClr val="1A0F47"/>
    <a:srgbClr val="B6B3BA"/>
    <a:srgbClr val="E3D6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554E1B-CCFA-9C4C-869D-A9DB4C70A52C}" v="4" dt="2025-11-04T23:42:22.3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82"/>
  </p:normalViewPr>
  <p:slideViewPr>
    <p:cSldViewPr snapToGrid="0">
      <p:cViewPr varScale="1">
        <p:scale>
          <a:sx n="52" d="100"/>
          <a:sy n="52" d="100"/>
        </p:scale>
        <p:origin x="1136" y="5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tableStyles" Target="tableStyles.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03" Type="http://schemas.microsoft.com/office/2016/11/relationships/changesInfo" Target="changesInfos/changesInfo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microsoft.com/office/2015/10/relationships/revisionInfo" Target="revisionInfo.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ddy Montaquila" userId="76098227-6d94-4434-a4a4-58c0a52000fd" providerId="ADAL" clId="{77C57B1F-7DFC-431A-AEF2-97F94924AB61}"/>
    <pc:docChg chg="undo redo custSel addSld delSld modSld sldOrd addSection modSection">
      <pc:chgData name="Maddy Montaquila" userId="76098227-6d94-4434-a4a4-58c0a52000fd" providerId="ADAL" clId="{77C57B1F-7DFC-431A-AEF2-97F94924AB61}" dt="2025-10-23T20:29:44.835" v="4439" actId="1076"/>
      <pc:docMkLst>
        <pc:docMk/>
      </pc:docMkLst>
      <pc:sldChg chg="modSp mod">
        <pc:chgData name="Maddy Montaquila" userId="76098227-6d94-4434-a4a4-58c0a52000fd" providerId="ADAL" clId="{77C57B1F-7DFC-431A-AEF2-97F94924AB61}" dt="2025-10-17T21:21:23.071" v="4352" actId="2711"/>
        <pc:sldMkLst>
          <pc:docMk/>
          <pc:sldMk cId="3915763406" sldId="505"/>
        </pc:sldMkLst>
        <pc:spChg chg="mod">
          <ac:chgData name="Maddy Montaquila" userId="76098227-6d94-4434-a4a4-58c0a52000fd" providerId="ADAL" clId="{77C57B1F-7DFC-431A-AEF2-97F94924AB61}" dt="2025-10-17T21:21:23.071" v="4352" actId="2711"/>
          <ac:spMkLst>
            <pc:docMk/>
            <pc:sldMk cId="3915763406" sldId="505"/>
            <ac:spMk id="2" creationId="{599AE28F-C80E-D3F2-FABD-7F19635F9B47}"/>
          </ac:spMkLst>
        </pc:spChg>
      </pc:sldChg>
      <pc:sldChg chg="modSp mod">
        <pc:chgData name="Maddy Montaquila" userId="76098227-6d94-4434-a4a4-58c0a52000fd" providerId="ADAL" clId="{77C57B1F-7DFC-431A-AEF2-97F94924AB61}" dt="2025-10-17T21:21:30.378" v="4353" actId="2711"/>
        <pc:sldMkLst>
          <pc:docMk/>
          <pc:sldMk cId="1299862904" sldId="506"/>
        </pc:sldMkLst>
        <pc:spChg chg="mod">
          <ac:chgData name="Maddy Montaquila" userId="76098227-6d94-4434-a4a4-58c0a52000fd" providerId="ADAL" clId="{77C57B1F-7DFC-431A-AEF2-97F94924AB61}" dt="2025-10-17T21:21:30.378" v="4353" actId="2711"/>
          <ac:spMkLst>
            <pc:docMk/>
            <pc:sldMk cId="1299862904" sldId="506"/>
            <ac:spMk id="2" creationId="{39576687-9767-1D57-7121-50D50CCD0A46}"/>
          </ac:spMkLst>
        </pc:spChg>
      </pc:sldChg>
      <pc:sldChg chg="modSp mod">
        <pc:chgData name="Maddy Montaquila" userId="76098227-6d94-4434-a4a4-58c0a52000fd" providerId="ADAL" clId="{77C57B1F-7DFC-431A-AEF2-97F94924AB61}" dt="2025-10-17T21:21:35.841" v="4354" actId="2711"/>
        <pc:sldMkLst>
          <pc:docMk/>
          <pc:sldMk cId="2375258809" sldId="507"/>
        </pc:sldMkLst>
        <pc:spChg chg="mod">
          <ac:chgData name="Maddy Montaquila" userId="76098227-6d94-4434-a4a4-58c0a52000fd" providerId="ADAL" clId="{77C57B1F-7DFC-431A-AEF2-97F94924AB61}" dt="2025-10-17T21:21:35.841" v="4354" actId="2711"/>
          <ac:spMkLst>
            <pc:docMk/>
            <pc:sldMk cId="2375258809" sldId="507"/>
            <ac:spMk id="2" creationId="{F561A127-1249-A688-F8B5-52C8347D5FFD}"/>
          </ac:spMkLst>
        </pc:spChg>
      </pc:sldChg>
      <pc:sldChg chg="modSp mod">
        <pc:chgData name="Maddy Montaquila" userId="76098227-6d94-4434-a4a4-58c0a52000fd" providerId="ADAL" clId="{77C57B1F-7DFC-431A-AEF2-97F94924AB61}" dt="2025-10-17T21:23:07.426" v="4364" actId="18131"/>
        <pc:sldMkLst>
          <pc:docMk/>
          <pc:sldMk cId="2306713253" sldId="514"/>
        </pc:sldMkLst>
        <pc:spChg chg="mod">
          <ac:chgData name="Maddy Montaquila" userId="76098227-6d94-4434-a4a4-58c0a52000fd" providerId="ADAL" clId="{77C57B1F-7DFC-431A-AEF2-97F94924AB61}" dt="2025-10-17T21:22:03.303" v="4357" actId="2711"/>
          <ac:spMkLst>
            <pc:docMk/>
            <pc:sldMk cId="2306713253" sldId="514"/>
            <ac:spMk id="2" creationId="{7966AC06-150D-E778-A314-3ECCF53BE718}"/>
          </ac:spMkLst>
        </pc:spChg>
        <pc:picChg chg="mod modCrop">
          <ac:chgData name="Maddy Montaquila" userId="76098227-6d94-4434-a4a4-58c0a52000fd" providerId="ADAL" clId="{77C57B1F-7DFC-431A-AEF2-97F94924AB61}" dt="2025-10-17T21:23:07.426" v="4364" actId="18131"/>
          <ac:picMkLst>
            <pc:docMk/>
            <pc:sldMk cId="2306713253" sldId="514"/>
            <ac:picMk id="15" creationId="{4601A81C-E927-2958-C561-FB423014E5F2}"/>
          </ac:picMkLst>
        </pc:picChg>
      </pc:sldChg>
      <pc:sldChg chg="modSp mod">
        <pc:chgData name="Maddy Montaquila" userId="76098227-6d94-4434-a4a4-58c0a52000fd" providerId="ADAL" clId="{77C57B1F-7DFC-431A-AEF2-97F94924AB61}" dt="2025-10-17T21:21:56.360" v="4356" actId="2711"/>
        <pc:sldMkLst>
          <pc:docMk/>
          <pc:sldMk cId="3536410780" sldId="515"/>
        </pc:sldMkLst>
        <pc:spChg chg="mod">
          <ac:chgData name="Maddy Montaquila" userId="76098227-6d94-4434-a4a4-58c0a52000fd" providerId="ADAL" clId="{77C57B1F-7DFC-431A-AEF2-97F94924AB61}" dt="2025-10-17T21:21:56.360" v="4356" actId="2711"/>
          <ac:spMkLst>
            <pc:docMk/>
            <pc:sldMk cId="3536410780" sldId="515"/>
            <ac:spMk id="2" creationId="{D2E5B644-22FB-BB89-EDDF-DF6923FEF19C}"/>
          </ac:spMkLst>
        </pc:spChg>
      </pc:sldChg>
      <pc:sldChg chg="modSp mod">
        <pc:chgData name="Maddy Montaquila" userId="76098227-6d94-4434-a4a4-58c0a52000fd" providerId="ADAL" clId="{77C57B1F-7DFC-431A-AEF2-97F94924AB61}" dt="2025-10-17T21:21:50.512" v="4355" actId="2711"/>
        <pc:sldMkLst>
          <pc:docMk/>
          <pc:sldMk cId="1559681803" sldId="516"/>
        </pc:sldMkLst>
        <pc:spChg chg="mod">
          <ac:chgData name="Maddy Montaquila" userId="76098227-6d94-4434-a4a4-58c0a52000fd" providerId="ADAL" clId="{77C57B1F-7DFC-431A-AEF2-97F94924AB61}" dt="2025-10-17T21:21:50.512" v="4355" actId="2711"/>
          <ac:spMkLst>
            <pc:docMk/>
            <pc:sldMk cId="1559681803" sldId="516"/>
            <ac:spMk id="2" creationId="{B96348EB-E6CC-0447-4DB9-2518B4F03474}"/>
          </ac:spMkLst>
        </pc:spChg>
      </pc:sldChg>
      <pc:sldChg chg="addSp delSp modSp new mod modClrScheme chgLayout">
        <pc:chgData name="Maddy Montaquila" userId="76098227-6d94-4434-a4a4-58c0a52000fd" providerId="ADAL" clId="{77C57B1F-7DFC-431A-AEF2-97F94924AB61}" dt="2025-10-23T20:29:44.835" v="4439" actId="1076"/>
        <pc:sldMkLst>
          <pc:docMk/>
          <pc:sldMk cId="698880168" sldId="520"/>
        </pc:sldMkLst>
        <pc:spChg chg="add mod">
          <ac:chgData name="Maddy Montaquila" userId="76098227-6d94-4434-a4a4-58c0a52000fd" providerId="ADAL" clId="{77C57B1F-7DFC-431A-AEF2-97F94924AB61}" dt="2025-10-23T20:29:44.835" v="4439" actId="1076"/>
          <ac:spMkLst>
            <pc:docMk/>
            <pc:sldMk cId="698880168" sldId="520"/>
            <ac:spMk id="9" creationId="{62DE9444-3882-C8C0-5808-EA57BC25ACD3}"/>
          </ac:spMkLst>
        </pc:spChg>
        <pc:spChg chg="add mod">
          <ac:chgData name="Maddy Montaquila" userId="76098227-6d94-4434-a4a4-58c0a52000fd" providerId="ADAL" clId="{77C57B1F-7DFC-431A-AEF2-97F94924AB61}" dt="2025-10-23T20:29:37.950" v="4434" actId="403"/>
          <ac:spMkLst>
            <pc:docMk/>
            <pc:sldMk cId="698880168" sldId="520"/>
            <ac:spMk id="10" creationId="{F1F6009D-DF72-A26A-32CC-AF8151BE0DA3}"/>
          </ac:spMkLst>
        </pc:spChg>
        <pc:picChg chg="add mod">
          <ac:chgData name="Maddy Montaquila" userId="76098227-6d94-4434-a4a4-58c0a52000fd" providerId="ADAL" clId="{77C57B1F-7DFC-431A-AEF2-97F94924AB61}" dt="2025-10-23T20:29:03.659" v="4369" actId="1076"/>
          <ac:picMkLst>
            <pc:docMk/>
            <pc:sldMk cId="698880168" sldId="520"/>
            <ac:picMk id="4" creationId="{9761D49F-A213-B9F7-CDDF-02884D2D11E0}"/>
          </ac:picMkLst>
        </pc:picChg>
        <pc:cxnChg chg="add mod">
          <ac:chgData name="Maddy Montaquila" userId="76098227-6d94-4434-a4a4-58c0a52000fd" providerId="ADAL" clId="{77C57B1F-7DFC-431A-AEF2-97F94924AB61}" dt="2025-10-23T20:29:12.708" v="4371" actId="1582"/>
          <ac:cxnSpMkLst>
            <pc:docMk/>
            <pc:sldMk cId="698880168" sldId="520"/>
            <ac:cxnSpMk id="6" creationId="{C7710618-3DB6-4F6C-37DA-6A4DA074047A}"/>
          </ac:cxnSpMkLst>
        </pc:cxnChg>
        <pc:cxnChg chg="add mod">
          <ac:chgData name="Maddy Montaquila" userId="76098227-6d94-4434-a4a4-58c0a52000fd" providerId="ADAL" clId="{77C57B1F-7DFC-431A-AEF2-97F94924AB61}" dt="2025-10-23T20:29:17.393" v="4374" actId="14100"/>
          <ac:cxnSpMkLst>
            <pc:docMk/>
            <pc:sldMk cId="698880168" sldId="520"/>
            <ac:cxnSpMk id="7" creationId="{8EF05B4F-407F-22F3-1C1A-9D06FD832123}"/>
          </ac:cxnSpMkLst>
        </pc:cxnChg>
      </pc:sldChg>
    </pc:docChg>
  </pc:docChgLst>
  <pc:docChgLst>
    <pc:chgData name="Maddy Montaquila" userId="76098227-6d94-4434-a4a4-58c0a52000fd" providerId="ADAL" clId="{08BCF568-C119-5675-B77F-D22447288F3C}"/>
    <pc:docChg chg="undo custSel modSld addMainMaster delMainMaster modMainMaster">
      <pc:chgData name="Maddy Montaquila" userId="76098227-6d94-4434-a4a4-58c0a52000fd" providerId="ADAL" clId="{08BCF568-C119-5675-B77F-D22447288F3C}" dt="2025-11-04T23:42:28.726" v="46" actId="478"/>
      <pc:docMkLst>
        <pc:docMk/>
      </pc:docMkLst>
      <pc:sldChg chg="addSp delSp modSp mod">
        <pc:chgData name="Maddy Montaquila" userId="76098227-6d94-4434-a4a4-58c0a52000fd" providerId="ADAL" clId="{08BCF568-C119-5675-B77F-D22447288F3C}" dt="2025-11-04T23:42:12.768" v="42" actId="478"/>
        <pc:sldMkLst>
          <pc:docMk/>
          <pc:sldMk cId="3721082364" sldId="504"/>
        </pc:sldMkLst>
        <pc:spChg chg="del">
          <ac:chgData name="Maddy Montaquila" userId="76098227-6d94-4434-a4a4-58c0a52000fd" providerId="ADAL" clId="{08BCF568-C119-5675-B77F-D22447288F3C}" dt="2025-11-04T23:42:09.418" v="41" actId="478"/>
          <ac:spMkLst>
            <pc:docMk/>
            <pc:sldMk cId="3721082364" sldId="504"/>
            <ac:spMk id="3" creationId="{D111D51E-2CBF-8FC9-3560-672D7D73B39F}"/>
          </ac:spMkLst>
        </pc:spChg>
        <pc:spChg chg="add mod">
          <ac:chgData name="Maddy Montaquila" userId="76098227-6d94-4434-a4a4-58c0a52000fd" providerId="ADAL" clId="{08BCF568-C119-5675-B77F-D22447288F3C}" dt="2025-11-04T23:42:05.919" v="40"/>
          <ac:spMkLst>
            <pc:docMk/>
            <pc:sldMk cId="3721082364" sldId="504"/>
            <ac:spMk id="4" creationId="{8DD6D917-5234-CA39-60F3-6D947C25377B}"/>
          </ac:spMkLst>
        </pc:spChg>
        <pc:spChg chg="add del mod">
          <ac:chgData name="Maddy Montaquila" userId="76098227-6d94-4434-a4a4-58c0a52000fd" providerId="ADAL" clId="{08BCF568-C119-5675-B77F-D22447288F3C}" dt="2025-11-04T23:42:12.768" v="42" actId="478"/>
          <ac:spMkLst>
            <pc:docMk/>
            <pc:sldMk cId="3721082364" sldId="504"/>
            <ac:spMk id="7" creationId="{6C0559B2-1C1F-A890-2911-5CCB3E47851B}"/>
          </ac:spMkLst>
        </pc:spChg>
        <pc:spChg chg="del">
          <ac:chgData name="Maddy Montaquila" userId="76098227-6d94-4434-a4a4-58c0a52000fd" providerId="ADAL" clId="{08BCF568-C119-5675-B77F-D22447288F3C}" dt="2025-11-04T23:42:05.579" v="39" actId="478"/>
          <ac:spMkLst>
            <pc:docMk/>
            <pc:sldMk cId="3721082364" sldId="504"/>
            <ac:spMk id="24" creationId="{E0E67B6E-13EA-73F8-2472-59A5326B7FEC}"/>
          </ac:spMkLst>
        </pc:spChg>
      </pc:sldChg>
      <pc:sldChg chg="addSp delSp modSp mod">
        <pc:chgData name="Maddy Montaquila" userId="76098227-6d94-4434-a4a4-58c0a52000fd" providerId="ADAL" clId="{08BCF568-C119-5675-B77F-D22447288F3C}" dt="2025-11-04T23:42:28.726" v="46" actId="478"/>
        <pc:sldMkLst>
          <pc:docMk/>
          <pc:sldMk cId="2938284888" sldId="519"/>
        </pc:sldMkLst>
        <pc:spChg chg="del">
          <ac:chgData name="Maddy Montaquila" userId="76098227-6d94-4434-a4a4-58c0a52000fd" providerId="ADAL" clId="{08BCF568-C119-5675-B77F-D22447288F3C}" dt="2025-11-04T23:42:26.713" v="45" actId="478"/>
          <ac:spMkLst>
            <pc:docMk/>
            <pc:sldMk cId="2938284888" sldId="519"/>
            <ac:spMk id="3" creationId="{F0E448E5-FB58-229C-6593-89B98409D43D}"/>
          </ac:spMkLst>
        </pc:spChg>
        <pc:spChg chg="add mod">
          <ac:chgData name="Maddy Montaquila" userId="76098227-6d94-4434-a4a4-58c0a52000fd" providerId="ADAL" clId="{08BCF568-C119-5675-B77F-D22447288F3C}" dt="2025-11-04T23:42:22.378" v="44"/>
          <ac:spMkLst>
            <pc:docMk/>
            <pc:sldMk cId="2938284888" sldId="519"/>
            <ac:spMk id="4" creationId="{FD795EA0-BE54-A88F-BDDD-41B50D8FAFC4}"/>
          </ac:spMkLst>
        </pc:spChg>
        <pc:spChg chg="add del mod">
          <ac:chgData name="Maddy Montaquila" userId="76098227-6d94-4434-a4a4-58c0a52000fd" providerId="ADAL" clId="{08BCF568-C119-5675-B77F-D22447288F3C}" dt="2025-11-04T23:42:28.726" v="46" actId="478"/>
          <ac:spMkLst>
            <pc:docMk/>
            <pc:sldMk cId="2938284888" sldId="519"/>
            <ac:spMk id="7" creationId="{D4784A26-6E90-874B-D389-1328676733D0}"/>
          </ac:spMkLst>
        </pc:spChg>
        <pc:spChg chg="del">
          <ac:chgData name="Maddy Montaquila" userId="76098227-6d94-4434-a4a4-58c0a52000fd" providerId="ADAL" clId="{08BCF568-C119-5675-B77F-D22447288F3C}" dt="2025-11-04T23:42:21.520" v="43" actId="478"/>
          <ac:spMkLst>
            <pc:docMk/>
            <pc:sldMk cId="2938284888" sldId="519"/>
            <ac:spMk id="24" creationId="{FCAB0EFF-B6BE-DA65-3FB1-BCE122386B95}"/>
          </ac:spMkLst>
        </pc:spChg>
      </pc:sldChg>
      <pc:sldMasterChg chg="modSldLayout">
        <pc:chgData name="Maddy Montaquila" userId="76098227-6d94-4434-a4a4-58c0a52000fd" providerId="ADAL" clId="{08BCF568-C119-5675-B77F-D22447288F3C}" dt="2025-11-04T23:39:08.036" v="36" actId="403"/>
        <pc:sldMasterMkLst>
          <pc:docMk/>
          <pc:sldMasterMk cId="0" sldId="2147483648"/>
        </pc:sldMasterMkLst>
        <pc:sldLayoutChg chg="modSp mod">
          <pc:chgData name="Maddy Montaquila" userId="76098227-6d94-4434-a4a4-58c0a52000fd" providerId="ADAL" clId="{08BCF568-C119-5675-B77F-D22447288F3C}" dt="2025-11-04T23:35:48.181" v="1" actId="2711"/>
          <pc:sldLayoutMkLst>
            <pc:docMk/>
            <pc:sldMasterMk cId="0" sldId="2147483648"/>
            <pc:sldLayoutMk cId="3973215417" sldId="2147483656"/>
          </pc:sldLayoutMkLst>
          <pc:spChg chg="mod">
            <ac:chgData name="Maddy Montaquila" userId="76098227-6d94-4434-a4a4-58c0a52000fd" providerId="ADAL" clId="{08BCF568-C119-5675-B77F-D22447288F3C}" dt="2025-11-04T23:35:48.181" v="1" actId="2711"/>
            <ac:spMkLst>
              <pc:docMk/>
              <pc:sldMasterMk cId="0" sldId="2147483648"/>
              <pc:sldLayoutMk cId="3973215417" sldId="2147483656"/>
              <ac:spMk id="2" creationId="{018E0206-ABFD-233B-CA82-D4589F7C8DBC}"/>
            </ac:spMkLst>
          </pc:spChg>
        </pc:sldLayoutChg>
        <pc:sldLayoutChg chg="modSp mod">
          <pc:chgData name="Maddy Montaquila" userId="76098227-6d94-4434-a4a4-58c0a52000fd" providerId="ADAL" clId="{08BCF568-C119-5675-B77F-D22447288F3C}" dt="2025-11-04T23:35:58.453" v="2" actId="2711"/>
          <pc:sldLayoutMkLst>
            <pc:docMk/>
            <pc:sldMasterMk cId="0" sldId="2147483648"/>
            <pc:sldLayoutMk cId="2602627330" sldId="2147483672"/>
          </pc:sldLayoutMkLst>
          <pc:spChg chg="mod">
            <ac:chgData name="Maddy Montaquila" userId="76098227-6d94-4434-a4a4-58c0a52000fd" providerId="ADAL" clId="{08BCF568-C119-5675-B77F-D22447288F3C}" dt="2025-11-04T23:35:58.453" v="2" actId="2711"/>
            <ac:spMkLst>
              <pc:docMk/>
              <pc:sldMasterMk cId="0" sldId="2147483648"/>
              <pc:sldLayoutMk cId="2602627330" sldId="2147483672"/>
              <ac:spMk id="3" creationId="{D1DA0781-BBE4-E3D7-52FC-37514CB11786}"/>
            </ac:spMkLst>
          </pc:spChg>
        </pc:sldLayoutChg>
        <pc:sldLayoutChg chg="addSp delSp modSp mod">
          <pc:chgData name="Maddy Montaquila" userId="76098227-6d94-4434-a4a4-58c0a52000fd" providerId="ADAL" clId="{08BCF568-C119-5675-B77F-D22447288F3C}" dt="2025-11-04T23:39:08.036" v="36" actId="403"/>
          <pc:sldLayoutMkLst>
            <pc:docMk/>
            <pc:sldMasterMk cId="0" sldId="2147483648"/>
            <pc:sldLayoutMk cId="3050285427" sldId="2147483704"/>
          </pc:sldLayoutMkLst>
          <pc:spChg chg="mod">
            <ac:chgData name="Maddy Montaquila" userId="76098227-6d94-4434-a4a4-58c0a52000fd" providerId="ADAL" clId="{08BCF568-C119-5675-B77F-D22447288F3C}" dt="2025-11-04T23:39:08.036" v="36" actId="403"/>
            <ac:spMkLst>
              <pc:docMk/>
              <pc:sldMasterMk cId="0" sldId="2147483648"/>
              <pc:sldLayoutMk cId="3050285427" sldId="2147483704"/>
              <ac:spMk id="2" creationId="{839E0F43-872E-AA10-EF6D-A384592851BF}"/>
            </ac:spMkLst>
          </pc:spChg>
          <pc:spChg chg="add del">
            <ac:chgData name="Maddy Montaquila" userId="76098227-6d94-4434-a4a4-58c0a52000fd" providerId="ADAL" clId="{08BCF568-C119-5675-B77F-D22447288F3C}" dt="2025-11-04T23:36:53.114" v="3" actId="11529"/>
            <ac:spMkLst>
              <pc:docMk/>
              <pc:sldMasterMk cId="0" sldId="2147483648"/>
              <pc:sldLayoutMk cId="3050285427" sldId="2147483704"/>
              <ac:spMk id="3" creationId="{7A0F17B7-604D-10E8-70ED-AFB915DE3D54}"/>
            </ac:spMkLst>
          </pc:spChg>
          <pc:spChg chg="add mod">
            <ac:chgData name="Maddy Montaquila" userId="76098227-6d94-4434-a4a4-58c0a52000fd" providerId="ADAL" clId="{08BCF568-C119-5675-B77F-D22447288F3C}" dt="2025-11-04T23:37:50.872" v="22" actId="12"/>
            <ac:spMkLst>
              <pc:docMk/>
              <pc:sldMasterMk cId="0" sldId="2147483648"/>
              <pc:sldLayoutMk cId="3050285427" sldId="2147483704"/>
              <ac:spMk id="4" creationId="{3CD08611-69BD-0A45-2CFB-67851255F35E}"/>
            </ac:spMkLst>
          </pc:spChg>
        </pc:sldLayoutChg>
      </pc:sldMasterChg>
      <pc:sldMasterChg chg="modSldLayout">
        <pc:chgData name="Maddy Montaquila" userId="76098227-6d94-4434-a4a4-58c0a52000fd" providerId="ADAL" clId="{08BCF568-C119-5675-B77F-D22447288F3C}" dt="2025-11-04T23:39:16.794" v="38" actId="207"/>
        <pc:sldMasterMkLst>
          <pc:docMk/>
          <pc:sldMasterMk cId="2014771702" sldId="2147483676"/>
        </pc:sldMasterMkLst>
        <pc:sldLayoutChg chg="addSp modSp mod">
          <pc:chgData name="Maddy Montaquila" userId="76098227-6d94-4434-a4a4-58c0a52000fd" providerId="ADAL" clId="{08BCF568-C119-5675-B77F-D22447288F3C}" dt="2025-11-04T23:39:16.794" v="38" actId="207"/>
          <pc:sldLayoutMkLst>
            <pc:docMk/>
            <pc:sldMasterMk cId="2014771702" sldId="2147483676"/>
            <pc:sldLayoutMk cId="1113042053" sldId="2147483705"/>
          </pc:sldLayoutMkLst>
          <pc:spChg chg="mod">
            <ac:chgData name="Maddy Montaquila" userId="76098227-6d94-4434-a4a4-58c0a52000fd" providerId="ADAL" clId="{08BCF568-C119-5675-B77F-D22447288F3C}" dt="2025-11-04T23:38:40.663" v="33" actId="14100"/>
            <ac:spMkLst>
              <pc:docMk/>
              <pc:sldMasterMk cId="2014771702" sldId="2147483676"/>
              <pc:sldLayoutMk cId="1113042053" sldId="2147483705"/>
              <ac:spMk id="2" creationId="{69A4B416-D241-FDD3-7127-51AC229C7DC3}"/>
            </ac:spMkLst>
          </pc:spChg>
          <pc:spChg chg="add mod">
            <ac:chgData name="Maddy Montaquila" userId="76098227-6d94-4434-a4a4-58c0a52000fd" providerId="ADAL" clId="{08BCF568-C119-5675-B77F-D22447288F3C}" dt="2025-11-04T23:39:16.794" v="38" actId="207"/>
            <ac:spMkLst>
              <pc:docMk/>
              <pc:sldMasterMk cId="2014771702" sldId="2147483676"/>
              <pc:sldLayoutMk cId="1113042053" sldId="2147483705"/>
              <ac:spMk id="3" creationId="{E3467582-7A06-C559-2E19-200229FF5E92}"/>
            </ac:spMkLst>
          </pc:spChg>
        </pc:sldLayoutChg>
      </pc:sldMasterChg>
      <pc:sldMasterChg chg="new del mod addSldLayout delSldLayout">
        <pc:chgData name="Maddy Montaquila" userId="76098227-6d94-4434-a4a4-58c0a52000fd" providerId="ADAL" clId="{08BCF568-C119-5675-B77F-D22447288F3C}" dt="2025-11-04T23:38:21.589" v="24" actId="6938"/>
        <pc:sldMasterMkLst>
          <pc:docMk/>
          <pc:sldMasterMk cId="2468310549" sldId="2147483705"/>
        </pc:sldMasterMkLst>
        <pc:sldLayoutChg chg="new del replId">
          <pc:chgData name="Maddy Montaquila" userId="76098227-6d94-4434-a4a4-58c0a52000fd" providerId="ADAL" clId="{08BCF568-C119-5675-B77F-D22447288F3C}" dt="2025-11-04T23:38:21.589" v="24" actId="6938"/>
          <pc:sldLayoutMkLst>
            <pc:docMk/>
            <pc:sldMasterMk cId="2468310549" sldId="2147483705"/>
            <pc:sldLayoutMk cId="3565533622" sldId="2147483706"/>
          </pc:sldLayoutMkLst>
        </pc:sldLayoutChg>
        <pc:sldLayoutChg chg="new del replId">
          <pc:chgData name="Maddy Montaquila" userId="76098227-6d94-4434-a4a4-58c0a52000fd" providerId="ADAL" clId="{08BCF568-C119-5675-B77F-D22447288F3C}" dt="2025-11-04T23:38:21.589" v="24" actId="6938"/>
          <pc:sldLayoutMkLst>
            <pc:docMk/>
            <pc:sldMasterMk cId="2468310549" sldId="2147483705"/>
            <pc:sldLayoutMk cId="1526441430" sldId="2147483707"/>
          </pc:sldLayoutMkLst>
        </pc:sldLayoutChg>
        <pc:sldLayoutChg chg="new del replId">
          <pc:chgData name="Maddy Montaquila" userId="76098227-6d94-4434-a4a4-58c0a52000fd" providerId="ADAL" clId="{08BCF568-C119-5675-B77F-D22447288F3C}" dt="2025-11-04T23:38:21.589" v="24" actId="6938"/>
          <pc:sldLayoutMkLst>
            <pc:docMk/>
            <pc:sldMasterMk cId="2468310549" sldId="2147483705"/>
            <pc:sldLayoutMk cId="1677950085" sldId="2147483708"/>
          </pc:sldLayoutMkLst>
        </pc:sldLayoutChg>
        <pc:sldLayoutChg chg="new del replId">
          <pc:chgData name="Maddy Montaquila" userId="76098227-6d94-4434-a4a4-58c0a52000fd" providerId="ADAL" clId="{08BCF568-C119-5675-B77F-D22447288F3C}" dt="2025-11-04T23:38:21.589" v="24" actId="6938"/>
          <pc:sldLayoutMkLst>
            <pc:docMk/>
            <pc:sldMasterMk cId="2468310549" sldId="2147483705"/>
            <pc:sldLayoutMk cId="1277936836" sldId="2147483709"/>
          </pc:sldLayoutMkLst>
        </pc:sldLayoutChg>
        <pc:sldLayoutChg chg="new del replId">
          <pc:chgData name="Maddy Montaquila" userId="76098227-6d94-4434-a4a4-58c0a52000fd" providerId="ADAL" clId="{08BCF568-C119-5675-B77F-D22447288F3C}" dt="2025-11-04T23:38:21.589" v="24" actId="6938"/>
          <pc:sldLayoutMkLst>
            <pc:docMk/>
            <pc:sldMasterMk cId="2468310549" sldId="2147483705"/>
            <pc:sldLayoutMk cId="1908971722" sldId="2147483710"/>
          </pc:sldLayoutMkLst>
        </pc:sldLayoutChg>
        <pc:sldLayoutChg chg="new del replId">
          <pc:chgData name="Maddy Montaquila" userId="76098227-6d94-4434-a4a4-58c0a52000fd" providerId="ADAL" clId="{08BCF568-C119-5675-B77F-D22447288F3C}" dt="2025-11-04T23:38:21.589" v="24" actId="6938"/>
          <pc:sldLayoutMkLst>
            <pc:docMk/>
            <pc:sldMasterMk cId="2468310549" sldId="2147483705"/>
            <pc:sldLayoutMk cId="1643250035" sldId="2147483711"/>
          </pc:sldLayoutMkLst>
        </pc:sldLayoutChg>
        <pc:sldLayoutChg chg="new del replId">
          <pc:chgData name="Maddy Montaquila" userId="76098227-6d94-4434-a4a4-58c0a52000fd" providerId="ADAL" clId="{08BCF568-C119-5675-B77F-D22447288F3C}" dt="2025-11-04T23:38:21.589" v="24" actId="6938"/>
          <pc:sldLayoutMkLst>
            <pc:docMk/>
            <pc:sldMasterMk cId="2468310549" sldId="2147483705"/>
            <pc:sldLayoutMk cId="2798805764" sldId="2147483712"/>
          </pc:sldLayoutMkLst>
        </pc:sldLayoutChg>
        <pc:sldLayoutChg chg="new del replId">
          <pc:chgData name="Maddy Montaquila" userId="76098227-6d94-4434-a4a4-58c0a52000fd" providerId="ADAL" clId="{08BCF568-C119-5675-B77F-D22447288F3C}" dt="2025-11-04T23:38:21.589" v="24" actId="6938"/>
          <pc:sldLayoutMkLst>
            <pc:docMk/>
            <pc:sldMasterMk cId="2468310549" sldId="2147483705"/>
            <pc:sldLayoutMk cId="986425543" sldId="2147483713"/>
          </pc:sldLayoutMkLst>
        </pc:sldLayoutChg>
        <pc:sldLayoutChg chg="new del replId">
          <pc:chgData name="Maddy Montaquila" userId="76098227-6d94-4434-a4a4-58c0a52000fd" providerId="ADAL" clId="{08BCF568-C119-5675-B77F-D22447288F3C}" dt="2025-11-04T23:38:21.589" v="24" actId="6938"/>
          <pc:sldLayoutMkLst>
            <pc:docMk/>
            <pc:sldMasterMk cId="2468310549" sldId="2147483705"/>
            <pc:sldLayoutMk cId="2925295919" sldId="2147483714"/>
          </pc:sldLayoutMkLst>
        </pc:sldLayoutChg>
        <pc:sldLayoutChg chg="new del replId">
          <pc:chgData name="Maddy Montaquila" userId="76098227-6d94-4434-a4a4-58c0a52000fd" providerId="ADAL" clId="{08BCF568-C119-5675-B77F-D22447288F3C}" dt="2025-11-04T23:38:21.589" v="24" actId="6938"/>
          <pc:sldLayoutMkLst>
            <pc:docMk/>
            <pc:sldMasterMk cId="2468310549" sldId="2147483705"/>
            <pc:sldLayoutMk cId="87750426" sldId="2147483715"/>
          </pc:sldLayoutMkLst>
        </pc:sldLayoutChg>
        <pc:sldLayoutChg chg="new del replId">
          <pc:chgData name="Maddy Montaquila" userId="76098227-6d94-4434-a4a4-58c0a52000fd" providerId="ADAL" clId="{08BCF568-C119-5675-B77F-D22447288F3C}" dt="2025-11-04T23:38:21.589" v="24" actId="6938"/>
          <pc:sldLayoutMkLst>
            <pc:docMk/>
            <pc:sldMasterMk cId="2468310549" sldId="2147483705"/>
            <pc:sldLayoutMk cId="4063512503" sldId="2147483716"/>
          </pc:sldLayoutMkLst>
        </pc:sldLayoutChg>
      </pc:sldMasterChg>
    </pc:docChg>
  </pc:docChgLst>
  <pc:docChgLst>
    <pc:chgData name="Jason Chlus" userId="S::jasonchlus@microsoft.com::9a5d6357-1011-4027-bcb6-de024aeff72a" providerId="AD" clId="Web-{CAD9D544-0A30-D801-1724-ABD3CDC1BE90}"/>
    <pc:docChg chg="modSld">
      <pc:chgData name="Jason Chlus" userId="S::jasonchlus@microsoft.com::9a5d6357-1011-4027-bcb6-de024aeff72a" providerId="AD" clId="Web-{CAD9D544-0A30-D801-1724-ABD3CDC1BE90}" dt="2025-10-31T16:09:44.877" v="1"/>
      <pc:docMkLst>
        <pc:docMk/>
      </pc:docMkLst>
      <pc:sldChg chg="delSp modSp">
        <pc:chgData name="Jason Chlus" userId="S::jasonchlus@microsoft.com::9a5d6357-1011-4027-bcb6-de024aeff72a" providerId="AD" clId="Web-{CAD9D544-0A30-D801-1724-ABD3CDC1BE90}" dt="2025-10-31T16:09:44.877" v="1"/>
        <pc:sldMkLst>
          <pc:docMk/>
          <pc:sldMk cId="1890533552" sldId="503"/>
        </pc:sldMkLst>
      </pc:sldChg>
    </pc:docChg>
  </pc:docChgLst>
  <pc:docChgLst>
    <pc:chgData name="Maddy Montaquila" userId="S::maleger@microsoft.com::76098227-6d94-4434-a4a4-58c0a52000fd" providerId="AD" clId="Web-{B92959C3-0A60-E2DE-B323-1B5ABD857CFA}"/>
    <pc:docChg chg="addSld delSld modSld modSection">
      <pc:chgData name="Maddy Montaquila" userId="S::maleger@microsoft.com::76098227-6d94-4434-a4a4-58c0a52000fd" providerId="AD" clId="Web-{B92959C3-0A60-E2DE-B323-1B5ABD857CFA}" dt="2025-10-13T14:40:59.180" v="31" actId="1076"/>
      <pc:docMkLst>
        <pc:docMk/>
      </pc:docMkLst>
      <pc:sldChg chg="modSp mod modShow">
        <pc:chgData name="Maddy Montaquila" userId="S::maleger@microsoft.com::76098227-6d94-4434-a4a4-58c0a52000fd" providerId="AD" clId="Web-{B92959C3-0A60-E2DE-B323-1B5ABD857CFA}" dt="2025-10-13T14:40:59.180" v="31" actId="1076"/>
        <pc:sldMkLst>
          <pc:docMk/>
          <pc:sldMk cId="3721082364" sldId="504"/>
        </pc:sldMkLst>
        <pc:spChg chg="mod">
          <ac:chgData name="Maddy Montaquila" userId="S::maleger@microsoft.com::76098227-6d94-4434-a4a4-58c0a52000fd" providerId="AD" clId="Web-{B92959C3-0A60-E2DE-B323-1B5ABD857CFA}" dt="2025-10-13T14:40:59.180" v="31" actId="1076"/>
          <ac:spMkLst>
            <pc:docMk/>
            <pc:sldMk cId="3721082364" sldId="504"/>
            <ac:spMk id="2" creationId="{346C5302-91E3-5F3D-1A1B-971100530898}"/>
          </ac:spMkLst>
        </pc:spChg>
      </pc:sldChg>
      <pc:sldChg chg="add">
        <pc:chgData name="Maddy Montaquila" userId="S::maleger@microsoft.com::76098227-6d94-4434-a4a4-58c0a52000fd" providerId="AD" clId="Web-{B92959C3-0A60-E2DE-B323-1B5ABD857CFA}" dt="2025-10-13T14:40:31.274" v="0"/>
        <pc:sldMkLst>
          <pc:docMk/>
          <pc:sldMk cId="3915763406" sldId="505"/>
        </pc:sldMkLst>
      </pc:sldChg>
      <pc:sldChg chg="add">
        <pc:chgData name="Maddy Montaquila" userId="S::maleger@microsoft.com::76098227-6d94-4434-a4a4-58c0a52000fd" providerId="AD" clId="Web-{B92959C3-0A60-E2DE-B323-1B5ABD857CFA}" dt="2025-10-13T14:40:32.321" v="1"/>
        <pc:sldMkLst>
          <pc:docMk/>
          <pc:sldMk cId="1299862904" sldId="506"/>
        </pc:sldMkLst>
      </pc:sldChg>
      <pc:sldChg chg="add">
        <pc:chgData name="Maddy Montaquila" userId="S::maleger@microsoft.com::76098227-6d94-4434-a4a4-58c0a52000fd" providerId="AD" clId="Web-{B92959C3-0A60-E2DE-B323-1B5ABD857CFA}" dt="2025-10-13T14:40:33.415" v="2"/>
        <pc:sldMkLst>
          <pc:docMk/>
          <pc:sldMk cId="2375258809" sldId="507"/>
        </pc:sldMkLst>
      </pc:sldChg>
    </pc:docChg>
  </pc:docChgLst>
  <pc:docChgLst>
    <pc:chgData name="David Fowler" userId="ea0bd58a-e0de-42db-9c9a-ee2beaa270c8" providerId="ADAL" clId="{E540DDAA-5A54-49ED-AE69-F5D61C55F70D}"/>
    <pc:docChg chg="modSld">
      <pc:chgData name="David Fowler" userId="ea0bd58a-e0de-42db-9c9a-ee2beaa270c8" providerId="ADAL" clId="{E540DDAA-5A54-49ED-AE69-F5D61C55F70D}" dt="2025-10-09T01:44:00.866" v="2" actId="20577"/>
      <pc:docMkLst>
        <pc:docMk/>
      </pc:docMkLst>
      <pc:sldChg chg="modSp">
        <pc:chgData name="David Fowler" userId="ea0bd58a-e0de-42db-9c9a-ee2beaa270c8" providerId="ADAL" clId="{E540DDAA-5A54-49ED-AE69-F5D61C55F70D}" dt="2025-10-09T01:44:00.866" v="2" actId="20577"/>
        <pc:sldMkLst>
          <pc:docMk/>
          <pc:sldMk cId="710115472" sldId="495"/>
        </pc:sldMkLst>
        <pc:spChg chg="mod">
          <ac:chgData name="David Fowler" userId="ea0bd58a-e0de-42db-9c9a-ee2beaa270c8" providerId="ADAL" clId="{E540DDAA-5A54-49ED-AE69-F5D61C55F70D}" dt="2025-10-09T01:44:00.866" v="2" actId="20577"/>
          <ac:spMkLst>
            <pc:docMk/>
            <pc:sldMk cId="710115472" sldId="495"/>
            <ac:spMk id="2" creationId="{FD9B2122-4A1D-E249-F45C-E07DE44CF928}"/>
          </ac:spMkLst>
        </pc:spChg>
      </pc:sldChg>
    </pc:docChg>
  </pc:docChgLst>
  <pc:docChgLst>
    <pc:chgData name="Jason Chlus" userId="S::jasonchlus@microsoft.com::9a5d6357-1011-4027-bcb6-de024aeff72a" providerId="AD" clId="Web-{8A46E2CA-9045-E564-12C7-30376D69C407}"/>
    <pc:docChg chg="addSld delSld modSld modSection">
      <pc:chgData name="Jason Chlus" userId="S::jasonchlus@microsoft.com::9a5d6357-1011-4027-bcb6-de024aeff72a" providerId="AD" clId="Web-{8A46E2CA-9045-E564-12C7-30376D69C407}" dt="2025-10-29T15:17:45.512" v="62"/>
      <pc:docMkLst>
        <pc:docMk/>
      </pc:docMkLst>
    </pc:docChg>
  </pc:docChgLst>
  <pc:docChgLst>
    <pc:chgData name="Jason Chlus" userId="S::jasonchlus@microsoft.com::9a5d6357-1011-4027-bcb6-de024aeff72a" providerId="AD" clId="Web-{282D9443-F8C6-30FD-A995-E073BD79A0B6}"/>
    <pc:docChg chg="sldOrd">
      <pc:chgData name="Jason Chlus" userId="S::jasonchlus@microsoft.com::9a5d6357-1011-4027-bcb6-de024aeff72a" providerId="AD" clId="Web-{282D9443-F8C6-30FD-A995-E073BD79A0B6}" dt="2025-10-20T18:22:59.322" v="0"/>
      <pc:docMkLst>
        <pc:docMk/>
      </pc:docMkLst>
      <pc:sldChg chg="ord">
        <pc:chgData name="Jason Chlus" userId="S::jasonchlus@microsoft.com::9a5d6357-1011-4027-bcb6-de024aeff72a" providerId="AD" clId="Web-{282D9443-F8C6-30FD-A995-E073BD79A0B6}" dt="2025-10-20T18:22:59.322" v="0"/>
        <pc:sldMkLst>
          <pc:docMk/>
          <pc:sldMk cId="429699078" sldId="513"/>
        </pc:sldMkLst>
      </pc:sldChg>
    </pc:docChg>
  </pc:docChgLst>
  <pc:docChgLst>
    <pc:chgData name="Maddy Montaquila" userId="S::maleger@microsoft.com::76098227-6d94-4434-a4a4-58c0a52000fd" providerId="AD" clId="Web-{36CDA848-D6C1-C154-21A6-B77E1BF11311}"/>
    <pc:docChg chg="addSld delSld modSld sldOrd addSection modSection">
      <pc:chgData name="Maddy Montaquila" userId="S::maleger@microsoft.com::76098227-6d94-4434-a4a4-58c0a52000fd" providerId="AD" clId="Web-{36CDA848-D6C1-C154-21A6-B77E1BF11311}" dt="2025-10-15T16:27:11.403" v="254" actId="20577"/>
      <pc:docMkLst>
        <pc:docMk/>
      </pc:docMkLst>
      <pc:sldChg chg="modSp add mod ord replId modClrScheme chgLayout">
        <pc:chgData name="Maddy Montaquila" userId="S::maleger@microsoft.com::76098227-6d94-4434-a4a4-58c0a52000fd" providerId="AD" clId="Web-{36CDA848-D6C1-C154-21A6-B77E1BF11311}" dt="2025-10-15T16:16:00.248" v="159" actId="20577"/>
        <pc:sldMkLst>
          <pc:docMk/>
          <pc:sldMk cId="3143422372" sldId="508"/>
        </pc:sldMkLst>
        <pc:spChg chg="mod ord">
          <ac:chgData name="Maddy Montaquila" userId="S::maleger@microsoft.com::76098227-6d94-4434-a4a4-58c0a52000fd" providerId="AD" clId="Web-{36CDA848-D6C1-C154-21A6-B77E1BF11311}" dt="2025-10-15T16:16:00.248" v="159" actId="20577"/>
          <ac:spMkLst>
            <pc:docMk/>
            <pc:sldMk cId="3143422372" sldId="508"/>
            <ac:spMk id="2" creationId="{1AE7C9CE-F1F6-C499-16A2-6A0F8E792B2A}"/>
          </ac:spMkLst>
        </pc:spChg>
      </pc:sldChg>
      <pc:sldChg chg="addSp delSp modSp add mod ord replId modClrScheme chgLayout">
        <pc:chgData name="Maddy Montaquila" userId="S::maleger@microsoft.com::76098227-6d94-4434-a4a4-58c0a52000fd" providerId="AD" clId="Web-{36CDA848-D6C1-C154-21A6-B77E1BF11311}" dt="2025-10-15T16:13:09.428" v="138"/>
        <pc:sldMkLst>
          <pc:docMk/>
          <pc:sldMk cId="1922092225" sldId="509"/>
        </pc:sldMkLst>
        <pc:spChg chg="mod ord">
          <ac:chgData name="Maddy Montaquila" userId="S::maleger@microsoft.com::76098227-6d94-4434-a4a4-58c0a52000fd" providerId="AD" clId="Web-{36CDA848-D6C1-C154-21A6-B77E1BF11311}" dt="2025-10-15T16:12:45.536" v="132"/>
          <ac:spMkLst>
            <pc:docMk/>
            <pc:sldMk cId="1922092225" sldId="509"/>
            <ac:spMk id="2" creationId="{2D87DB5E-8E14-3D98-B8C0-97A06D643623}"/>
          </ac:spMkLst>
        </pc:spChg>
        <pc:spChg chg="mod ord">
          <ac:chgData name="Maddy Montaquila" userId="S::maleger@microsoft.com::76098227-6d94-4434-a4a4-58c0a52000fd" providerId="AD" clId="Web-{36CDA848-D6C1-C154-21A6-B77E1BF11311}" dt="2025-10-15T16:12:45.536" v="132"/>
          <ac:spMkLst>
            <pc:docMk/>
            <pc:sldMk cId="1922092225" sldId="509"/>
            <ac:spMk id="3" creationId="{5F41EB99-5002-36A7-2271-D4411AF3EFDC}"/>
          </ac:spMkLst>
        </pc:spChg>
        <pc:spChg chg="mod ord">
          <ac:chgData name="Maddy Montaquila" userId="S::maleger@microsoft.com::76098227-6d94-4434-a4a4-58c0a52000fd" providerId="AD" clId="Web-{36CDA848-D6C1-C154-21A6-B77E1BF11311}" dt="2025-10-15T16:12:45.536" v="132"/>
          <ac:spMkLst>
            <pc:docMk/>
            <pc:sldMk cId="1922092225" sldId="509"/>
            <ac:spMk id="4" creationId="{D1278629-6565-0997-F4E4-0E2A3399341A}"/>
          </ac:spMkLst>
        </pc:spChg>
        <pc:spChg chg="mod ord">
          <ac:chgData name="Maddy Montaquila" userId="S::maleger@microsoft.com::76098227-6d94-4434-a4a4-58c0a52000fd" providerId="AD" clId="Web-{36CDA848-D6C1-C154-21A6-B77E1BF11311}" dt="2025-10-15T16:13:03.693" v="135"/>
          <ac:spMkLst>
            <pc:docMk/>
            <pc:sldMk cId="1922092225" sldId="509"/>
            <ac:spMk id="5" creationId="{7C5D9DF5-E345-A6AC-CF4E-8B16E4D0D7A1}"/>
          </ac:spMkLst>
        </pc:spChg>
        <pc:spChg chg="mod ord">
          <ac:chgData name="Maddy Montaquila" userId="S::maleger@microsoft.com::76098227-6d94-4434-a4a4-58c0a52000fd" providerId="AD" clId="Web-{36CDA848-D6C1-C154-21A6-B77E1BF11311}" dt="2025-10-15T16:12:45.536" v="132"/>
          <ac:spMkLst>
            <pc:docMk/>
            <pc:sldMk cId="1922092225" sldId="509"/>
            <ac:spMk id="6" creationId="{2B629F8C-D876-38B0-CCD2-7EEEDE30E70B}"/>
          </ac:spMkLst>
        </pc:spChg>
        <pc:spChg chg="mod ord">
          <ac:chgData name="Maddy Montaquila" userId="S::maleger@microsoft.com::76098227-6d94-4434-a4a4-58c0a52000fd" providerId="AD" clId="Web-{36CDA848-D6C1-C154-21A6-B77E1BF11311}" dt="2025-10-15T16:13:03.724" v="136"/>
          <ac:spMkLst>
            <pc:docMk/>
            <pc:sldMk cId="1922092225" sldId="509"/>
            <ac:spMk id="7" creationId="{7072E996-B9AD-CE62-78CD-78DF745B9F46}"/>
          </ac:spMkLst>
        </pc:spChg>
        <pc:picChg chg="mod">
          <ac:chgData name="Maddy Montaquila" userId="S::maleger@microsoft.com::76098227-6d94-4434-a4a4-58c0a52000fd" providerId="AD" clId="Web-{36CDA848-D6C1-C154-21A6-B77E1BF11311}" dt="2025-10-15T16:13:09.412" v="137"/>
          <ac:picMkLst>
            <pc:docMk/>
            <pc:sldMk cId="1922092225" sldId="509"/>
            <ac:picMk id="10" creationId="{9F5019C6-56A4-1AF8-F7C0-96ABD89AD670}"/>
          </ac:picMkLst>
        </pc:picChg>
        <pc:picChg chg="mod">
          <ac:chgData name="Maddy Montaquila" userId="S::maleger@microsoft.com::76098227-6d94-4434-a4a4-58c0a52000fd" providerId="AD" clId="Web-{36CDA848-D6C1-C154-21A6-B77E1BF11311}" dt="2025-10-15T16:13:09.428" v="138"/>
          <ac:picMkLst>
            <pc:docMk/>
            <pc:sldMk cId="1922092225" sldId="509"/>
            <ac:picMk id="11" creationId="{79377C5F-4DAC-4D39-D4FF-014C129819C5}"/>
          </ac:picMkLst>
        </pc:picChg>
      </pc:sldChg>
      <pc:sldChg chg="modSp add mod ord replId modClrScheme chgLayout">
        <pc:chgData name="Maddy Montaquila" userId="S::maleger@microsoft.com::76098227-6d94-4434-a4a4-58c0a52000fd" providerId="AD" clId="Web-{36CDA848-D6C1-C154-21A6-B77E1BF11311}" dt="2025-10-15T16:12:30.800" v="131" actId="1076"/>
        <pc:sldMkLst>
          <pc:docMk/>
          <pc:sldMk cId="1006329058" sldId="510"/>
        </pc:sldMkLst>
        <pc:spChg chg="mod ord">
          <ac:chgData name="Maddy Montaquila" userId="S::maleger@microsoft.com::76098227-6d94-4434-a4a4-58c0a52000fd" providerId="AD" clId="Web-{36CDA848-D6C1-C154-21A6-B77E1BF11311}" dt="2025-10-15T16:10:57.293" v="38"/>
          <ac:spMkLst>
            <pc:docMk/>
            <pc:sldMk cId="1006329058" sldId="510"/>
            <ac:spMk id="6" creationId="{74D4647B-981B-A8D6-3EB2-E1B56C5E149C}"/>
          </ac:spMkLst>
        </pc:spChg>
        <pc:spChg chg="mod">
          <ac:chgData name="Maddy Montaquila" userId="S::maleger@microsoft.com::76098227-6d94-4434-a4a4-58c0a52000fd" providerId="AD" clId="Web-{36CDA848-D6C1-C154-21A6-B77E1BF11311}" dt="2025-10-15T16:12:05.674" v="94" actId="1076"/>
          <ac:spMkLst>
            <pc:docMk/>
            <pc:sldMk cId="1006329058" sldId="510"/>
            <ac:spMk id="7" creationId="{0129A6CE-F4B0-E35A-DFFB-1BBA12418F52}"/>
          </ac:spMkLst>
        </pc:spChg>
        <pc:spChg chg="mod">
          <ac:chgData name="Maddy Montaquila" userId="S::maleger@microsoft.com::76098227-6d94-4434-a4a4-58c0a52000fd" providerId="AD" clId="Web-{36CDA848-D6C1-C154-21A6-B77E1BF11311}" dt="2025-10-15T16:12:05.689" v="95" actId="1076"/>
          <ac:spMkLst>
            <pc:docMk/>
            <pc:sldMk cId="1006329058" sldId="510"/>
            <ac:spMk id="8" creationId="{9D1FA7FA-1477-DA3C-6E42-5C7BE48A0685}"/>
          </ac:spMkLst>
        </pc:spChg>
        <pc:spChg chg="mod ord">
          <ac:chgData name="Maddy Montaquila" userId="S::maleger@microsoft.com::76098227-6d94-4434-a4a4-58c0a52000fd" providerId="AD" clId="Web-{36CDA848-D6C1-C154-21A6-B77E1BF11311}" dt="2025-10-15T16:12:05.705" v="96" actId="1076"/>
          <ac:spMkLst>
            <pc:docMk/>
            <pc:sldMk cId="1006329058" sldId="510"/>
            <ac:spMk id="9" creationId="{1C263111-FF06-E7EE-0BD9-B1C4D7A1BD8F}"/>
          </ac:spMkLst>
        </pc:spChg>
        <pc:spChg chg="mod">
          <ac:chgData name="Maddy Montaquila" userId="S::maleger@microsoft.com::76098227-6d94-4434-a4a4-58c0a52000fd" providerId="AD" clId="Web-{36CDA848-D6C1-C154-21A6-B77E1BF11311}" dt="2025-10-15T16:12:05.721" v="97" actId="1076"/>
          <ac:spMkLst>
            <pc:docMk/>
            <pc:sldMk cId="1006329058" sldId="510"/>
            <ac:spMk id="10" creationId="{2D638951-912A-6709-858B-874A0E4C4CEB}"/>
          </ac:spMkLst>
        </pc:spChg>
        <pc:spChg chg="mod ord">
          <ac:chgData name="Maddy Montaquila" userId="S::maleger@microsoft.com::76098227-6d94-4434-a4a4-58c0a52000fd" providerId="AD" clId="Web-{36CDA848-D6C1-C154-21A6-B77E1BF11311}" dt="2025-10-15T16:12:05.736" v="98" actId="1076"/>
          <ac:spMkLst>
            <pc:docMk/>
            <pc:sldMk cId="1006329058" sldId="510"/>
            <ac:spMk id="11" creationId="{C7A334C1-0967-46AE-CDB7-433B5C9AEC7C}"/>
          </ac:spMkLst>
        </pc:spChg>
        <pc:spChg chg="mod ord">
          <ac:chgData name="Maddy Montaquila" userId="S::maleger@microsoft.com::76098227-6d94-4434-a4a4-58c0a52000fd" providerId="AD" clId="Web-{36CDA848-D6C1-C154-21A6-B77E1BF11311}" dt="2025-10-15T16:12:30.769" v="130" actId="1076"/>
          <ac:spMkLst>
            <pc:docMk/>
            <pc:sldMk cId="1006329058" sldId="510"/>
            <ac:spMk id="12" creationId="{A23868AE-48D6-F23F-F0F1-CF055294F630}"/>
          </ac:spMkLst>
        </pc:spChg>
        <pc:spChg chg="mod">
          <ac:chgData name="Maddy Montaquila" userId="S::maleger@microsoft.com::76098227-6d94-4434-a4a4-58c0a52000fd" providerId="AD" clId="Web-{36CDA848-D6C1-C154-21A6-B77E1BF11311}" dt="2025-10-15T16:12:05.783" v="100" actId="1076"/>
          <ac:spMkLst>
            <pc:docMk/>
            <pc:sldMk cId="1006329058" sldId="510"/>
            <ac:spMk id="13" creationId="{33BAD3E5-7DCD-5F87-9AB9-A68305913202}"/>
          </ac:spMkLst>
        </pc:spChg>
        <pc:spChg chg="mod">
          <ac:chgData name="Maddy Montaquila" userId="S::maleger@microsoft.com::76098227-6d94-4434-a4a4-58c0a52000fd" providerId="AD" clId="Web-{36CDA848-D6C1-C154-21A6-B77E1BF11311}" dt="2025-10-15T16:12:05.799" v="101" actId="1076"/>
          <ac:spMkLst>
            <pc:docMk/>
            <pc:sldMk cId="1006329058" sldId="510"/>
            <ac:spMk id="14" creationId="{B6D4A024-4126-567E-A64F-2EA6AB3AA23C}"/>
          </ac:spMkLst>
        </pc:spChg>
        <pc:spChg chg="mod">
          <ac:chgData name="Maddy Montaquila" userId="S::maleger@microsoft.com::76098227-6d94-4434-a4a4-58c0a52000fd" providerId="AD" clId="Web-{36CDA848-D6C1-C154-21A6-B77E1BF11311}" dt="2025-10-15T16:12:05.830" v="102" actId="1076"/>
          <ac:spMkLst>
            <pc:docMk/>
            <pc:sldMk cId="1006329058" sldId="510"/>
            <ac:spMk id="15" creationId="{F5BD5918-D914-921F-A348-6B008FAE138C}"/>
          </ac:spMkLst>
        </pc:spChg>
        <pc:spChg chg="mod ord">
          <ac:chgData name="Maddy Montaquila" userId="S::maleger@microsoft.com::76098227-6d94-4434-a4a4-58c0a52000fd" providerId="AD" clId="Web-{36CDA848-D6C1-C154-21A6-B77E1BF11311}" dt="2025-10-15T16:12:05.846" v="103" actId="1076"/>
          <ac:spMkLst>
            <pc:docMk/>
            <pc:sldMk cId="1006329058" sldId="510"/>
            <ac:spMk id="16" creationId="{6F1CF9F7-322D-1BB4-39C3-EDC64D806475}"/>
          </ac:spMkLst>
        </pc:spChg>
        <pc:spChg chg="mod ord">
          <ac:chgData name="Maddy Montaquila" userId="S::maleger@microsoft.com::76098227-6d94-4434-a4a4-58c0a52000fd" providerId="AD" clId="Web-{36CDA848-D6C1-C154-21A6-B77E1BF11311}" dt="2025-10-15T16:12:05.877" v="104" actId="1076"/>
          <ac:spMkLst>
            <pc:docMk/>
            <pc:sldMk cId="1006329058" sldId="510"/>
            <ac:spMk id="17" creationId="{2107E121-8A2B-F50C-3C13-05BCB88E8572}"/>
          </ac:spMkLst>
        </pc:spChg>
        <pc:spChg chg="mod">
          <ac:chgData name="Maddy Montaquila" userId="S::maleger@microsoft.com::76098227-6d94-4434-a4a4-58c0a52000fd" providerId="AD" clId="Web-{36CDA848-D6C1-C154-21A6-B77E1BF11311}" dt="2025-10-15T16:12:05.893" v="105" actId="1076"/>
          <ac:spMkLst>
            <pc:docMk/>
            <pc:sldMk cId="1006329058" sldId="510"/>
            <ac:spMk id="18" creationId="{DF512A80-7A32-AD79-5BEC-E2289B0CD47E}"/>
          </ac:spMkLst>
        </pc:spChg>
        <pc:spChg chg="mod ord">
          <ac:chgData name="Maddy Montaquila" userId="S::maleger@microsoft.com::76098227-6d94-4434-a4a4-58c0a52000fd" providerId="AD" clId="Web-{36CDA848-D6C1-C154-21A6-B77E1BF11311}" dt="2025-10-15T16:12:05.908" v="106" actId="1076"/>
          <ac:spMkLst>
            <pc:docMk/>
            <pc:sldMk cId="1006329058" sldId="510"/>
            <ac:spMk id="19" creationId="{EFFF9685-D86E-F989-115B-D1FFCB1037B4}"/>
          </ac:spMkLst>
        </pc:spChg>
        <pc:spChg chg="mod ord">
          <ac:chgData name="Maddy Montaquila" userId="S::maleger@microsoft.com::76098227-6d94-4434-a4a4-58c0a52000fd" providerId="AD" clId="Web-{36CDA848-D6C1-C154-21A6-B77E1BF11311}" dt="2025-10-15T16:12:30.800" v="131" actId="1076"/>
          <ac:spMkLst>
            <pc:docMk/>
            <pc:sldMk cId="1006329058" sldId="510"/>
            <ac:spMk id="20" creationId="{F7AE3115-CA7A-ED2F-0903-B8BEF5EBF741}"/>
          </ac:spMkLst>
        </pc:spChg>
        <pc:spChg chg="mod ord">
          <ac:chgData name="Maddy Montaquila" userId="S::maleger@microsoft.com::76098227-6d94-4434-a4a4-58c0a52000fd" providerId="AD" clId="Web-{36CDA848-D6C1-C154-21A6-B77E1BF11311}" dt="2025-10-15T16:12:05.971" v="108" actId="1076"/>
          <ac:spMkLst>
            <pc:docMk/>
            <pc:sldMk cId="1006329058" sldId="510"/>
            <ac:spMk id="21" creationId="{31267CA6-17E0-39D6-0566-400C700028FD}"/>
          </ac:spMkLst>
        </pc:spChg>
        <pc:spChg chg="mod">
          <ac:chgData name="Maddy Montaquila" userId="S::maleger@microsoft.com::76098227-6d94-4434-a4a4-58c0a52000fd" providerId="AD" clId="Web-{36CDA848-D6C1-C154-21A6-B77E1BF11311}" dt="2025-10-15T16:12:06.002" v="109" actId="1076"/>
          <ac:spMkLst>
            <pc:docMk/>
            <pc:sldMk cId="1006329058" sldId="510"/>
            <ac:spMk id="22" creationId="{49952DB1-2E5F-32C1-C249-63C91F49259B}"/>
          </ac:spMkLst>
        </pc:spChg>
        <pc:spChg chg="mod">
          <ac:chgData name="Maddy Montaquila" userId="S::maleger@microsoft.com::76098227-6d94-4434-a4a4-58c0a52000fd" providerId="AD" clId="Web-{36CDA848-D6C1-C154-21A6-B77E1BF11311}" dt="2025-10-15T16:12:06.033" v="110" actId="1076"/>
          <ac:spMkLst>
            <pc:docMk/>
            <pc:sldMk cId="1006329058" sldId="510"/>
            <ac:spMk id="23" creationId="{2EBB7D68-87D6-5A97-8949-8BC0DD4CED2A}"/>
          </ac:spMkLst>
        </pc:spChg>
        <pc:spChg chg="mod ord">
          <ac:chgData name="Maddy Montaquila" userId="S::maleger@microsoft.com::76098227-6d94-4434-a4a4-58c0a52000fd" providerId="AD" clId="Web-{36CDA848-D6C1-C154-21A6-B77E1BF11311}" dt="2025-10-15T16:12:06.064" v="111" actId="1076"/>
          <ac:spMkLst>
            <pc:docMk/>
            <pc:sldMk cId="1006329058" sldId="510"/>
            <ac:spMk id="24" creationId="{302EF876-E1FD-A938-C5DF-193910FC274A}"/>
          </ac:spMkLst>
        </pc:spChg>
        <pc:picChg chg="mod">
          <ac:chgData name="Maddy Montaquila" userId="S::maleger@microsoft.com::76098227-6d94-4434-a4a4-58c0a52000fd" providerId="AD" clId="Web-{36CDA848-D6C1-C154-21A6-B77E1BF11311}" dt="2025-10-15T16:12:20.769" v="121"/>
          <ac:picMkLst>
            <pc:docMk/>
            <pc:sldMk cId="1006329058" sldId="510"/>
            <ac:picMk id="25" creationId="{23795A66-948B-4C6A-A32B-54FCC2E9217C}"/>
          </ac:picMkLst>
        </pc:picChg>
        <pc:picChg chg="mod">
          <ac:chgData name="Maddy Montaquila" userId="S::maleger@microsoft.com::76098227-6d94-4434-a4a4-58c0a52000fd" providerId="AD" clId="Web-{36CDA848-D6C1-C154-21A6-B77E1BF11311}" dt="2025-10-15T16:12:20.769" v="122"/>
          <ac:picMkLst>
            <pc:docMk/>
            <pc:sldMk cId="1006329058" sldId="510"/>
            <ac:picMk id="26" creationId="{CC3FFA44-A115-9C6D-0A9E-4D74193944A5}"/>
          </ac:picMkLst>
        </pc:picChg>
        <pc:picChg chg="mod">
          <ac:chgData name="Maddy Montaquila" userId="S::maleger@microsoft.com::76098227-6d94-4434-a4a4-58c0a52000fd" providerId="AD" clId="Web-{36CDA848-D6C1-C154-21A6-B77E1BF11311}" dt="2025-10-15T16:12:20.769" v="123"/>
          <ac:picMkLst>
            <pc:docMk/>
            <pc:sldMk cId="1006329058" sldId="510"/>
            <ac:picMk id="27" creationId="{CB5CA0C2-B779-D6C5-7F9F-A35872BE570B}"/>
          </ac:picMkLst>
        </pc:picChg>
        <pc:picChg chg="mod">
          <ac:chgData name="Maddy Montaquila" userId="S::maleger@microsoft.com::76098227-6d94-4434-a4a4-58c0a52000fd" providerId="AD" clId="Web-{36CDA848-D6C1-C154-21A6-B77E1BF11311}" dt="2025-10-15T16:12:20.769" v="124"/>
          <ac:picMkLst>
            <pc:docMk/>
            <pc:sldMk cId="1006329058" sldId="510"/>
            <ac:picMk id="28" creationId="{204C7057-05A4-8924-6201-B3CF720CBD9E}"/>
          </ac:picMkLst>
        </pc:picChg>
        <pc:picChg chg="mod">
          <ac:chgData name="Maddy Montaquila" userId="S::maleger@microsoft.com::76098227-6d94-4434-a4a4-58c0a52000fd" providerId="AD" clId="Web-{36CDA848-D6C1-C154-21A6-B77E1BF11311}" dt="2025-10-15T16:12:20.769" v="125"/>
          <ac:picMkLst>
            <pc:docMk/>
            <pc:sldMk cId="1006329058" sldId="510"/>
            <ac:picMk id="29" creationId="{71DA62A2-1C52-422A-3791-84E39AD921D3}"/>
          </ac:picMkLst>
        </pc:picChg>
        <pc:picChg chg="mod">
          <ac:chgData name="Maddy Montaquila" userId="S::maleger@microsoft.com::76098227-6d94-4434-a4a4-58c0a52000fd" providerId="AD" clId="Web-{36CDA848-D6C1-C154-21A6-B77E1BF11311}" dt="2025-10-15T16:12:20.784" v="126"/>
          <ac:picMkLst>
            <pc:docMk/>
            <pc:sldMk cId="1006329058" sldId="510"/>
            <ac:picMk id="30" creationId="{3D31A364-A1FE-E138-A9FB-E659401E6E1A}"/>
          </ac:picMkLst>
        </pc:picChg>
        <pc:picChg chg="mod">
          <ac:chgData name="Maddy Montaquila" userId="S::maleger@microsoft.com::76098227-6d94-4434-a4a4-58c0a52000fd" providerId="AD" clId="Web-{36CDA848-D6C1-C154-21A6-B77E1BF11311}" dt="2025-10-15T16:12:20.784" v="127"/>
          <ac:picMkLst>
            <pc:docMk/>
            <pc:sldMk cId="1006329058" sldId="510"/>
            <ac:picMk id="31" creationId="{44016724-B49F-9CA8-E3CB-3C8BD5B6FDD1}"/>
          </ac:picMkLst>
        </pc:picChg>
        <pc:picChg chg="mod">
          <ac:chgData name="Maddy Montaquila" userId="S::maleger@microsoft.com::76098227-6d94-4434-a4a4-58c0a52000fd" providerId="AD" clId="Web-{36CDA848-D6C1-C154-21A6-B77E1BF11311}" dt="2025-10-15T16:12:20.784" v="128"/>
          <ac:picMkLst>
            <pc:docMk/>
            <pc:sldMk cId="1006329058" sldId="510"/>
            <ac:picMk id="32" creationId="{FB05F5A6-5261-C0D9-094C-0A5D3F6D76D9}"/>
          </ac:picMkLst>
        </pc:picChg>
        <pc:picChg chg="mod">
          <ac:chgData name="Maddy Montaquila" userId="S::maleger@microsoft.com::76098227-6d94-4434-a4a4-58c0a52000fd" providerId="AD" clId="Web-{36CDA848-D6C1-C154-21A6-B77E1BF11311}" dt="2025-10-15T16:12:20.956" v="129"/>
          <ac:picMkLst>
            <pc:docMk/>
            <pc:sldMk cId="1006329058" sldId="510"/>
            <ac:picMk id="33" creationId="{D2A22FE6-E0F8-312B-8618-CF9DB1E6A2EC}"/>
          </ac:picMkLst>
        </pc:picChg>
      </pc:sldChg>
      <pc:sldChg chg="modSp add mod ord replId modClrScheme chgLayout">
        <pc:chgData name="Maddy Montaquila" userId="S::maleger@microsoft.com::76098227-6d94-4434-a4a4-58c0a52000fd" providerId="AD" clId="Web-{36CDA848-D6C1-C154-21A6-B77E1BF11311}" dt="2025-10-15T16:10:40.933" v="37" actId="1076"/>
        <pc:sldMkLst>
          <pc:docMk/>
          <pc:sldMk cId="1405158993" sldId="511"/>
        </pc:sldMkLst>
        <pc:spChg chg="mod ord">
          <ac:chgData name="Maddy Montaquila" userId="S::maleger@microsoft.com::76098227-6d94-4434-a4a4-58c0a52000fd" providerId="AD" clId="Web-{36CDA848-D6C1-C154-21A6-B77E1BF11311}" dt="2025-10-15T16:10:09.664" v="35"/>
          <ac:spMkLst>
            <pc:docMk/>
            <pc:sldMk cId="1405158993" sldId="511"/>
            <ac:spMk id="2" creationId="{6E6F7021-CF6F-CB66-C6A1-AF1187447127}"/>
          </ac:spMkLst>
        </pc:spChg>
        <pc:spChg chg="mod ord">
          <ac:chgData name="Maddy Montaquila" userId="S::maleger@microsoft.com::76098227-6d94-4434-a4a4-58c0a52000fd" providerId="AD" clId="Web-{36CDA848-D6C1-C154-21A6-B77E1BF11311}" dt="2025-10-15T16:10:40.933" v="37" actId="1076"/>
          <ac:spMkLst>
            <pc:docMk/>
            <pc:sldMk cId="1405158993" sldId="511"/>
            <ac:spMk id="4" creationId="{2E003235-6F85-21D8-135C-F8974CEBE639}"/>
          </ac:spMkLst>
        </pc:spChg>
      </pc:sldChg>
      <pc:sldChg chg="addSp delSp modSp add replId addAnim">
        <pc:chgData name="Maddy Montaquila" userId="S::maleger@microsoft.com::76098227-6d94-4434-a4a4-58c0a52000fd" providerId="AD" clId="Web-{36CDA848-D6C1-C154-21A6-B77E1BF11311}" dt="2025-10-15T16:22:54.991" v="217" actId="1076"/>
        <pc:sldMkLst>
          <pc:docMk/>
          <pc:sldMk cId="429699078" sldId="513"/>
        </pc:sldMkLst>
        <pc:spChg chg="mod">
          <ac:chgData name="Maddy Montaquila" userId="S::maleger@microsoft.com::76098227-6d94-4434-a4a4-58c0a52000fd" providerId="AD" clId="Web-{36CDA848-D6C1-C154-21A6-B77E1BF11311}" dt="2025-10-15T16:21:55.709" v="204" actId="20577"/>
          <ac:spMkLst>
            <pc:docMk/>
            <pc:sldMk cId="429699078" sldId="513"/>
            <ac:spMk id="2" creationId="{0F90959C-11F0-76C9-998A-111BF368F7BD}"/>
          </ac:spMkLst>
        </pc:spChg>
        <pc:spChg chg="mod">
          <ac:chgData name="Maddy Montaquila" userId="S::maleger@microsoft.com::76098227-6d94-4434-a4a4-58c0a52000fd" providerId="AD" clId="Web-{36CDA848-D6C1-C154-21A6-B77E1BF11311}" dt="2025-10-15T16:21:58.178" v="211" actId="20577"/>
          <ac:spMkLst>
            <pc:docMk/>
            <pc:sldMk cId="429699078" sldId="513"/>
            <ac:spMk id="3" creationId="{5C5D9789-A6CE-F478-BA2B-50E1FB3CE8FD}"/>
          </ac:spMkLst>
        </pc:spChg>
        <pc:spChg chg="mod">
          <ac:chgData name="Maddy Montaquila" userId="S::maleger@microsoft.com::76098227-6d94-4434-a4a4-58c0a52000fd" providerId="AD" clId="Web-{36CDA848-D6C1-C154-21A6-B77E1BF11311}" dt="2025-10-15T16:21:27.333" v="195" actId="14100"/>
          <ac:spMkLst>
            <pc:docMk/>
            <pc:sldMk cId="429699078" sldId="513"/>
            <ac:spMk id="6" creationId="{3F3F4D8D-63A8-4C81-2071-AF1735709577}"/>
          </ac:spMkLst>
        </pc:spChg>
        <pc:spChg chg="add mod">
          <ac:chgData name="Maddy Montaquila" userId="S::maleger@microsoft.com::76098227-6d94-4434-a4a4-58c0a52000fd" providerId="AD" clId="Web-{36CDA848-D6C1-C154-21A6-B77E1BF11311}" dt="2025-10-15T16:19:39.941" v="180" actId="1076"/>
          <ac:spMkLst>
            <pc:docMk/>
            <pc:sldMk cId="429699078" sldId="513"/>
            <ac:spMk id="26" creationId="{42051808-4F6A-43C4-BBAB-0A9D1D6A4EDE}"/>
          </ac:spMkLst>
        </pc:spChg>
        <pc:spChg chg="add mod">
          <ac:chgData name="Maddy Montaquila" userId="S::maleger@microsoft.com::76098227-6d94-4434-a4a4-58c0a52000fd" providerId="AD" clId="Web-{36CDA848-D6C1-C154-21A6-B77E1BF11311}" dt="2025-10-15T16:22:39.819" v="214" actId="1076"/>
          <ac:spMkLst>
            <pc:docMk/>
            <pc:sldMk cId="429699078" sldId="513"/>
            <ac:spMk id="28" creationId="{53F26672-0535-C65F-E478-000B24CB2F3B}"/>
          </ac:spMkLst>
        </pc:spChg>
        <pc:spChg chg="add mod">
          <ac:chgData name="Maddy Montaquila" userId="S::maleger@microsoft.com::76098227-6d94-4434-a4a4-58c0a52000fd" providerId="AD" clId="Web-{36CDA848-D6C1-C154-21A6-B77E1BF11311}" dt="2025-10-15T16:19:49.425" v="184" actId="1076"/>
          <ac:spMkLst>
            <pc:docMk/>
            <pc:sldMk cId="429699078" sldId="513"/>
            <ac:spMk id="30" creationId="{57D3BFB2-836B-88C1-56C6-9D64C5101872}"/>
          </ac:spMkLst>
        </pc:spChg>
        <pc:spChg chg="add">
          <ac:chgData name="Maddy Montaquila" userId="S::maleger@microsoft.com::76098227-6d94-4434-a4a4-58c0a52000fd" providerId="AD" clId="Web-{36CDA848-D6C1-C154-21A6-B77E1BF11311}" dt="2025-10-15T16:22:06.115" v="212"/>
          <ac:spMkLst>
            <pc:docMk/>
            <pc:sldMk cId="429699078" sldId="513"/>
            <ac:spMk id="36" creationId="{B2E8D5AC-AE5C-4D24-E41F-5F7956307F01}"/>
          </ac:spMkLst>
        </pc:spChg>
        <pc:spChg chg="add">
          <ac:chgData name="Maddy Montaquila" userId="S::maleger@microsoft.com::76098227-6d94-4434-a4a4-58c0a52000fd" providerId="AD" clId="Web-{36CDA848-D6C1-C154-21A6-B77E1BF11311}" dt="2025-10-15T16:22:06.147" v="213"/>
          <ac:spMkLst>
            <pc:docMk/>
            <pc:sldMk cId="429699078" sldId="513"/>
            <ac:spMk id="38" creationId="{9707DD73-EC43-A364-B572-7E3FB4297D79}"/>
          </ac:spMkLst>
        </pc:spChg>
        <pc:picChg chg="add">
          <ac:chgData name="Maddy Montaquila" userId="S::maleger@microsoft.com::76098227-6d94-4434-a4a4-58c0a52000fd" providerId="AD" clId="Web-{36CDA848-D6C1-C154-21A6-B77E1BF11311}" dt="2025-10-15T16:18:42.721" v="169"/>
          <ac:picMkLst>
            <pc:docMk/>
            <pc:sldMk cId="429699078" sldId="513"/>
            <ac:picMk id="8" creationId="{23CB443C-EB3A-85FD-BE10-CF1C43348325}"/>
          </ac:picMkLst>
        </pc:picChg>
        <pc:picChg chg="add mod">
          <ac:chgData name="Maddy Montaquila" userId="S::maleger@microsoft.com::76098227-6d94-4434-a4a4-58c0a52000fd" providerId="AD" clId="Web-{36CDA848-D6C1-C154-21A6-B77E1BF11311}" dt="2025-10-15T16:22:54.991" v="217" actId="1076"/>
          <ac:picMkLst>
            <pc:docMk/>
            <pc:sldMk cId="429699078" sldId="513"/>
            <ac:picMk id="13" creationId="{F1AB52A4-A9F4-1460-1707-FDD41CE64D7E}"/>
          </ac:picMkLst>
        </pc:picChg>
        <pc:picChg chg="add mod">
          <ac:chgData name="Maddy Montaquila" userId="S::maleger@microsoft.com::76098227-6d94-4434-a4a4-58c0a52000fd" providerId="AD" clId="Web-{36CDA848-D6C1-C154-21A6-B77E1BF11311}" dt="2025-10-15T16:22:47.881" v="215" actId="1076"/>
          <ac:picMkLst>
            <pc:docMk/>
            <pc:sldMk cId="429699078" sldId="513"/>
            <ac:picMk id="15" creationId="{B0B173BA-F2EB-1A1D-0754-B6C13214EEC1}"/>
          </ac:picMkLst>
        </pc:picChg>
      </pc:sldChg>
      <pc:sldChg chg="modSp add mod replId modClrScheme chgLayout">
        <pc:chgData name="Maddy Montaquila" userId="S::maleger@microsoft.com::76098227-6d94-4434-a4a4-58c0a52000fd" providerId="AD" clId="Web-{36CDA848-D6C1-C154-21A6-B77E1BF11311}" dt="2025-10-15T16:23:33.663" v="223"/>
        <pc:sldMkLst>
          <pc:docMk/>
          <pc:sldMk cId="2306713253" sldId="514"/>
        </pc:sldMkLst>
        <pc:spChg chg="mod ord">
          <ac:chgData name="Maddy Montaquila" userId="S::maleger@microsoft.com::76098227-6d94-4434-a4a4-58c0a52000fd" providerId="AD" clId="Web-{36CDA848-D6C1-C154-21A6-B77E1BF11311}" dt="2025-10-15T16:23:33.663" v="223"/>
          <ac:spMkLst>
            <pc:docMk/>
            <pc:sldMk cId="2306713253" sldId="514"/>
            <ac:spMk id="2" creationId="{7966AC06-150D-E778-A314-3ECCF53BE718}"/>
          </ac:spMkLst>
        </pc:spChg>
        <pc:spChg chg="mod ord">
          <ac:chgData name="Maddy Montaquila" userId="S::maleger@microsoft.com::76098227-6d94-4434-a4a4-58c0a52000fd" providerId="AD" clId="Web-{36CDA848-D6C1-C154-21A6-B77E1BF11311}" dt="2025-10-15T16:23:33.663" v="223"/>
          <ac:spMkLst>
            <pc:docMk/>
            <pc:sldMk cId="2306713253" sldId="514"/>
            <ac:spMk id="3" creationId="{EFF1488B-03F5-C4D2-E844-FF20AC258018}"/>
          </ac:spMkLst>
        </pc:spChg>
        <pc:picChg chg="mod ord">
          <ac:chgData name="Maddy Montaquila" userId="S::maleger@microsoft.com::76098227-6d94-4434-a4a4-58c0a52000fd" providerId="AD" clId="Web-{36CDA848-D6C1-C154-21A6-B77E1BF11311}" dt="2025-10-15T16:23:33.663" v="223"/>
          <ac:picMkLst>
            <pc:docMk/>
            <pc:sldMk cId="2306713253" sldId="514"/>
            <ac:picMk id="15" creationId="{4601A81C-E927-2958-C561-FB423014E5F2}"/>
          </ac:picMkLst>
        </pc:picChg>
      </pc:sldChg>
      <pc:sldChg chg="modSp add mod replId modClrScheme chgLayout">
        <pc:chgData name="Maddy Montaquila" userId="S::maleger@microsoft.com::76098227-6d94-4434-a4a4-58c0a52000fd" providerId="AD" clId="Web-{36CDA848-D6C1-C154-21A6-B77E1BF11311}" dt="2025-10-15T16:23:32.851" v="222"/>
        <pc:sldMkLst>
          <pc:docMk/>
          <pc:sldMk cId="3536410780" sldId="515"/>
        </pc:sldMkLst>
        <pc:spChg chg="mod ord">
          <ac:chgData name="Maddy Montaquila" userId="S::maleger@microsoft.com::76098227-6d94-4434-a4a4-58c0a52000fd" providerId="AD" clId="Web-{36CDA848-D6C1-C154-21A6-B77E1BF11311}" dt="2025-10-15T16:23:32.851" v="222"/>
          <ac:spMkLst>
            <pc:docMk/>
            <pc:sldMk cId="3536410780" sldId="515"/>
            <ac:spMk id="2" creationId="{D2E5B644-22FB-BB89-EDDF-DF6923FEF19C}"/>
          </ac:spMkLst>
        </pc:spChg>
        <pc:spChg chg="mod ord">
          <ac:chgData name="Maddy Montaquila" userId="S::maleger@microsoft.com::76098227-6d94-4434-a4a4-58c0a52000fd" providerId="AD" clId="Web-{36CDA848-D6C1-C154-21A6-B77E1BF11311}" dt="2025-10-15T16:23:32.851" v="222"/>
          <ac:spMkLst>
            <pc:docMk/>
            <pc:sldMk cId="3536410780" sldId="515"/>
            <ac:spMk id="3" creationId="{2E84EE71-FB85-44C6-1D5D-1225CB7C5F0B}"/>
          </ac:spMkLst>
        </pc:spChg>
        <pc:picChg chg="mod ord">
          <ac:chgData name="Maddy Montaquila" userId="S::maleger@microsoft.com::76098227-6d94-4434-a4a4-58c0a52000fd" providerId="AD" clId="Web-{36CDA848-D6C1-C154-21A6-B77E1BF11311}" dt="2025-10-15T16:23:32.851" v="222"/>
          <ac:picMkLst>
            <pc:docMk/>
            <pc:sldMk cId="3536410780" sldId="515"/>
            <ac:picMk id="12" creationId="{865131F6-EC18-D069-8D05-A6CE8C1AD74E}"/>
          </ac:picMkLst>
        </pc:picChg>
      </pc:sldChg>
      <pc:sldChg chg="modSp add mod replId modClrScheme chgLayout">
        <pc:chgData name="Maddy Montaquila" userId="S::maleger@microsoft.com::76098227-6d94-4434-a4a4-58c0a52000fd" providerId="AD" clId="Web-{36CDA848-D6C1-C154-21A6-B77E1BF11311}" dt="2025-10-15T16:23:34.554" v="224"/>
        <pc:sldMkLst>
          <pc:docMk/>
          <pc:sldMk cId="1559681803" sldId="516"/>
        </pc:sldMkLst>
        <pc:spChg chg="mod ord">
          <ac:chgData name="Maddy Montaquila" userId="S::maleger@microsoft.com::76098227-6d94-4434-a4a4-58c0a52000fd" providerId="AD" clId="Web-{36CDA848-D6C1-C154-21A6-B77E1BF11311}" dt="2025-10-15T16:23:34.554" v="224"/>
          <ac:spMkLst>
            <pc:docMk/>
            <pc:sldMk cId="1559681803" sldId="516"/>
            <ac:spMk id="2" creationId="{B96348EB-E6CC-0447-4DB9-2518B4F03474}"/>
          </ac:spMkLst>
        </pc:spChg>
        <pc:spChg chg="mod ord">
          <ac:chgData name="Maddy Montaquila" userId="S::maleger@microsoft.com::76098227-6d94-4434-a4a4-58c0a52000fd" providerId="AD" clId="Web-{36CDA848-D6C1-C154-21A6-B77E1BF11311}" dt="2025-10-15T16:23:34.554" v="224"/>
          <ac:spMkLst>
            <pc:docMk/>
            <pc:sldMk cId="1559681803" sldId="516"/>
            <ac:spMk id="3" creationId="{EFFB77F0-5F32-A175-E9DA-D4EB3AA53201}"/>
          </ac:spMkLst>
        </pc:spChg>
        <pc:picChg chg="mod ord">
          <ac:chgData name="Maddy Montaquila" userId="S::maleger@microsoft.com::76098227-6d94-4434-a4a4-58c0a52000fd" providerId="AD" clId="Web-{36CDA848-D6C1-C154-21A6-B77E1BF11311}" dt="2025-10-15T16:23:34.554" v="224"/>
          <ac:picMkLst>
            <pc:docMk/>
            <pc:sldMk cId="1559681803" sldId="516"/>
            <ac:picMk id="11" creationId="{6A2695F2-7B7F-2074-5D77-BA9746FB75A1}"/>
          </ac:picMkLst>
        </pc:picChg>
      </pc:sldChg>
      <pc:sldChg chg="modSp add mod replId modClrScheme chgLayout">
        <pc:chgData name="Maddy Montaquila" userId="S::maleger@microsoft.com::76098227-6d94-4434-a4a4-58c0a52000fd" providerId="AD" clId="Web-{36CDA848-D6C1-C154-21A6-B77E1BF11311}" dt="2025-10-15T16:24:00.460" v="226"/>
        <pc:sldMkLst>
          <pc:docMk/>
          <pc:sldMk cId="3158674077" sldId="517"/>
        </pc:sldMkLst>
        <pc:spChg chg="mod ord">
          <ac:chgData name="Maddy Montaquila" userId="S::maleger@microsoft.com::76098227-6d94-4434-a4a4-58c0a52000fd" providerId="AD" clId="Web-{36CDA848-D6C1-C154-21A6-B77E1BF11311}" dt="2025-10-15T16:24:00.460" v="226"/>
          <ac:spMkLst>
            <pc:docMk/>
            <pc:sldMk cId="3158674077" sldId="517"/>
            <ac:spMk id="2" creationId="{C4DE6C95-0334-C43E-92FC-6A5C896A2952}"/>
          </ac:spMkLst>
        </pc:spChg>
      </pc:sldChg>
      <pc:sldChg chg="modSp add mod replId modClrScheme chgLayout">
        <pc:chgData name="Maddy Montaquila" userId="S::maleger@microsoft.com::76098227-6d94-4434-a4a4-58c0a52000fd" providerId="AD" clId="Web-{36CDA848-D6C1-C154-21A6-B77E1BF11311}" dt="2025-10-15T16:27:11.403" v="254" actId="20577"/>
        <pc:sldMkLst>
          <pc:docMk/>
          <pc:sldMk cId="3251962865" sldId="518"/>
        </pc:sldMkLst>
        <pc:spChg chg="mod ord">
          <ac:chgData name="Maddy Montaquila" userId="S::maleger@microsoft.com::76098227-6d94-4434-a4a4-58c0a52000fd" providerId="AD" clId="Web-{36CDA848-D6C1-C154-21A6-B77E1BF11311}" dt="2025-10-15T16:24:51.758" v="232" actId="14100"/>
          <ac:spMkLst>
            <pc:docMk/>
            <pc:sldMk cId="3251962865" sldId="518"/>
            <ac:spMk id="2" creationId="{B163D1CE-BD88-449A-43D8-8B08A1A317CD}"/>
          </ac:spMkLst>
        </pc:spChg>
        <pc:spChg chg="mod">
          <ac:chgData name="Maddy Montaquila" userId="S::maleger@microsoft.com::76098227-6d94-4434-a4a4-58c0a52000fd" providerId="AD" clId="Web-{36CDA848-D6C1-C154-21A6-B77E1BF11311}" dt="2025-10-15T16:27:11.403" v="254" actId="20577"/>
          <ac:spMkLst>
            <pc:docMk/>
            <pc:sldMk cId="3251962865" sldId="518"/>
            <ac:spMk id="3" creationId="{E5D31E62-CA67-3B83-4A1A-D2AA5891D404}"/>
          </ac:spMkLst>
        </pc:spChg>
      </pc:sldChg>
      <pc:sldChg chg="modSp add mod replId modClrScheme chgLayout">
        <pc:chgData name="Maddy Montaquila" userId="S::maleger@microsoft.com::76098227-6d94-4434-a4a4-58c0a52000fd" providerId="AD" clId="Web-{36CDA848-D6C1-C154-21A6-B77E1BF11311}" dt="2025-10-15T16:26:53.370" v="253" actId="20577"/>
        <pc:sldMkLst>
          <pc:docMk/>
          <pc:sldMk cId="2938284888" sldId="519"/>
        </pc:sldMkLst>
        <pc:spChg chg="mod ord">
          <ac:chgData name="Maddy Montaquila" userId="S::maleger@microsoft.com::76098227-6d94-4434-a4a4-58c0a52000fd" providerId="AD" clId="Web-{36CDA848-D6C1-C154-21A6-B77E1BF11311}" dt="2025-10-15T16:25:27.446" v="237" actId="20577"/>
          <ac:spMkLst>
            <pc:docMk/>
            <pc:sldMk cId="2938284888" sldId="519"/>
            <ac:spMk id="2" creationId="{8A90CBF2-3AAC-88E9-7E8F-9E47A59A29C3}"/>
          </ac:spMkLst>
        </pc:spChg>
        <pc:spChg chg="mod ord">
          <ac:chgData name="Maddy Montaquila" userId="S::maleger@microsoft.com::76098227-6d94-4434-a4a4-58c0a52000fd" providerId="AD" clId="Web-{36CDA848-D6C1-C154-21A6-B77E1BF11311}" dt="2025-10-15T16:25:14.618" v="235"/>
          <ac:spMkLst>
            <pc:docMk/>
            <pc:sldMk cId="2938284888" sldId="519"/>
            <ac:spMk id="3" creationId="{F0E448E5-FB58-229C-6593-89B98409D43D}"/>
          </ac:spMkLst>
        </pc:spChg>
        <pc:spChg chg="mod ord">
          <ac:chgData name="Maddy Montaquila" userId="S::maleger@microsoft.com::76098227-6d94-4434-a4a4-58c0a52000fd" providerId="AD" clId="Web-{36CDA848-D6C1-C154-21A6-B77E1BF11311}" dt="2025-10-15T16:26:53.370" v="253" actId="20577"/>
          <ac:spMkLst>
            <pc:docMk/>
            <pc:sldMk cId="2938284888" sldId="519"/>
            <ac:spMk id="18" creationId="{F8E24F7A-565B-1469-29D7-B8FC04A4C1B2}"/>
          </ac:spMkLst>
        </pc:spChg>
        <pc:spChg chg="mod">
          <ac:chgData name="Maddy Montaquila" userId="S::maleger@microsoft.com::76098227-6d94-4434-a4a4-58c0a52000fd" providerId="AD" clId="Web-{36CDA848-D6C1-C154-21A6-B77E1BF11311}" dt="2025-10-15T16:26:43.603" v="252"/>
          <ac:spMkLst>
            <pc:docMk/>
            <pc:sldMk cId="2938284888" sldId="519"/>
            <ac:spMk id="19" creationId="{48F853DD-625F-030F-0BDC-E4FA98FC0AD4}"/>
          </ac:spMkLst>
        </pc:spChg>
        <pc:spChg chg="mod">
          <ac:chgData name="Maddy Montaquila" userId="S::maleger@microsoft.com::76098227-6d94-4434-a4a4-58c0a52000fd" providerId="AD" clId="Web-{36CDA848-D6C1-C154-21A6-B77E1BF11311}" dt="2025-10-15T16:26:43.603" v="251"/>
          <ac:spMkLst>
            <pc:docMk/>
            <pc:sldMk cId="2938284888" sldId="519"/>
            <ac:spMk id="20" creationId="{346FA80A-3B2B-A53F-C426-916FD0B7485B}"/>
          </ac:spMkLst>
        </pc:spChg>
        <pc:spChg chg="mod">
          <ac:chgData name="Maddy Montaquila" userId="S::maleger@microsoft.com::76098227-6d94-4434-a4a4-58c0a52000fd" providerId="AD" clId="Web-{36CDA848-D6C1-C154-21A6-B77E1BF11311}" dt="2025-10-15T16:26:43.603" v="250"/>
          <ac:spMkLst>
            <pc:docMk/>
            <pc:sldMk cId="2938284888" sldId="519"/>
            <ac:spMk id="21" creationId="{76E965E9-28BF-11A2-60DF-F4B15B30BF36}"/>
          </ac:spMkLst>
        </pc:spChg>
        <pc:spChg chg="mod">
          <ac:chgData name="Maddy Montaquila" userId="S::maleger@microsoft.com::76098227-6d94-4434-a4a4-58c0a52000fd" providerId="AD" clId="Web-{36CDA848-D6C1-C154-21A6-B77E1BF11311}" dt="2025-10-15T16:26:43.603" v="249"/>
          <ac:spMkLst>
            <pc:docMk/>
            <pc:sldMk cId="2938284888" sldId="519"/>
            <ac:spMk id="22" creationId="{3A877444-1876-2F54-2C80-83FD9E978733}"/>
          </ac:spMkLst>
        </pc:spChg>
        <pc:spChg chg="mod">
          <ac:chgData name="Maddy Montaquila" userId="S::maleger@microsoft.com::76098227-6d94-4434-a4a4-58c0a52000fd" providerId="AD" clId="Web-{36CDA848-D6C1-C154-21A6-B77E1BF11311}" dt="2025-10-15T16:26:43.603" v="248"/>
          <ac:spMkLst>
            <pc:docMk/>
            <pc:sldMk cId="2938284888" sldId="519"/>
            <ac:spMk id="23" creationId="{1983BA66-AE2F-CC4A-3A15-C857C71556DF}"/>
          </ac:spMkLst>
        </pc:spChg>
        <pc:spChg chg="mod">
          <ac:chgData name="Maddy Montaquila" userId="S::maleger@microsoft.com::76098227-6d94-4434-a4a4-58c0a52000fd" providerId="AD" clId="Web-{36CDA848-D6C1-C154-21A6-B77E1BF11311}" dt="2025-10-15T16:26:43.603" v="247"/>
          <ac:spMkLst>
            <pc:docMk/>
            <pc:sldMk cId="2938284888" sldId="519"/>
            <ac:spMk id="24" creationId="{FCAB0EFF-B6BE-DA65-3FB1-BCE122386B95}"/>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Metrics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5604-4909-B2D7-1870DCD8AACF}"/>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5604-4909-B2D7-1870DCD8AACF}"/>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5604-4909-B2D7-1870DCD8AAC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5604-4909-B2D7-1870DCD8AACF}"/>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3161-9E4B-913A-7F550DE87AE6}"/>
            </c:ext>
          </c:extLst>
        </c:ser>
        <c:dLbls>
          <c:showLegendKey val="0"/>
          <c:showVal val="0"/>
          <c:showCatName val="0"/>
          <c:showSerName val="0"/>
          <c:showPercent val="0"/>
          <c:showBubbleSize val="0"/>
          <c:showLeaderLines val="1"/>
        </c:dLbls>
        <c:firstSliceAng val="0"/>
        <c:holeSize val="6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2200" b="1" i="0" u="none" strike="noStrike" kern="1200" baseline="0">
              <a:solidFill>
                <a:schemeClr val="tx1">
                  <a:lumMod val="65000"/>
                  <a:lumOff val="35000"/>
                </a:schemeClr>
              </a:solidFill>
              <a:latin typeface="Aptos" panose="020B0004020202020204" pitchFamily="34"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200" b="1" i="0">
          <a:latin typeface="Segoe UI Variable Display Semibold" pitchFamily="2" charset="0"/>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640" b="1" i="0" u="none" strike="noStrike" kern="1200" spc="0" baseline="0">
                <a:solidFill>
                  <a:schemeClr val="tx1">
                    <a:lumMod val="65000"/>
                    <a:lumOff val="35000"/>
                  </a:schemeClr>
                </a:solidFill>
                <a:latin typeface="Aptos" panose="020B0004020202020204" pitchFamily="34" charset="0"/>
                <a:ea typeface="+mn-ea"/>
                <a:cs typeface="+mn-cs"/>
              </a:defRPr>
            </a:pPr>
            <a:r>
              <a:rPr lang="en-US"/>
              <a:t>Chart Title</a:t>
            </a:r>
          </a:p>
        </c:rich>
      </c:tx>
      <c:overlay val="0"/>
      <c:spPr>
        <a:noFill/>
        <a:ln>
          <a:noFill/>
        </a:ln>
        <a:effectLst/>
      </c:spPr>
      <c:txPr>
        <a:bodyPr rot="0" spcFirstLastPara="1" vertOverflow="ellipsis" vert="horz" wrap="square" anchor="ctr" anchorCtr="1"/>
        <a:lstStyle/>
        <a:p>
          <a:pPr>
            <a:defRPr sz="2640" b="1" i="0" u="none" strike="noStrike" kern="1200" spc="0" baseline="0">
              <a:solidFill>
                <a:schemeClr val="tx1">
                  <a:lumMod val="65000"/>
                  <a:lumOff val="35000"/>
                </a:schemeClr>
              </a:solidFill>
              <a:latin typeface="Aptos" panose="020B0004020202020204" pitchFamily="34" charset="0"/>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2200" b="1" i="0" u="none" strike="noStrike" kern="1200" baseline="0">
                    <a:solidFill>
                      <a:schemeClr val="tx1">
                        <a:lumMod val="75000"/>
                        <a:lumOff val="25000"/>
                      </a:schemeClr>
                    </a:solidFill>
                    <a:latin typeface="Aptos" panose="020B00040202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BCE7-3F4F-B702-808E557EAF8E}"/>
            </c:ext>
          </c:extLst>
        </c:ser>
        <c:ser>
          <c:idx val="1"/>
          <c:order val="1"/>
          <c:tx>
            <c:strRef>
              <c:f>Sheet1!$C$1</c:f>
              <c:strCache>
                <c:ptCount val="1"/>
                <c:pt idx="0">
                  <c:v>Series 2</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2200" b="1" i="0" u="none" strike="noStrike" kern="1200" baseline="0">
                    <a:solidFill>
                      <a:schemeClr val="tx1">
                        <a:lumMod val="75000"/>
                        <a:lumOff val="25000"/>
                      </a:schemeClr>
                    </a:solidFill>
                    <a:latin typeface="Aptos" panose="020B00040202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BCE7-3F4F-B702-808E557EAF8E}"/>
            </c:ext>
          </c:extLst>
        </c:ser>
        <c:ser>
          <c:idx val="2"/>
          <c:order val="2"/>
          <c:tx>
            <c:strRef>
              <c:f>Sheet1!$D$1</c:f>
              <c:strCache>
                <c:ptCount val="1"/>
                <c:pt idx="0">
                  <c:v>Series 3</c:v>
                </c:pt>
              </c:strCache>
            </c:strRef>
          </c:tx>
          <c:spPr>
            <a:solidFill>
              <a:schemeClr val="accent2">
                <a:lumMod val="40000"/>
                <a:lumOff val="60000"/>
              </a:schemeClr>
            </a:solidFill>
            <a:ln>
              <a:noFill/>
            </a:ln>
            <a:effectLst/>
          </c:spPr>
          <c:invertIfNegative val="0"/>
          <c:dLbls>
            <c:spPr>
              <a:noFill/>
              <a:ln>
                <a:noFill/>
              </a:ln>
              <a:effectLst/>
            </c:spPr>
            <c:txPr>
              <a:bodyPr rot="0" spcFirstLastPara="1" vertOverflow="ellipsis" vert="horz" wrap="square" anchor="ctr" anchorCtr="1"/>
              <a:lstStyle/>
              <a:p>
                <a:pPr>
                  <a:defRPr sz="2200" b="1" i="0" u="none" strike="noStrike" kern="1200" baseline="0">
                    <a:solidFill>
                      <a:schemeClr val="tx1">
                        <a:lumMod val="75000"/>
                        <a:lumOff val="25000"/>
                      </a:schemeClr>
                    </a:solidFill>
                    <a:latin typeface="Aptos" panose="020B00040202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BCE7-3F4F-B702-808E557EAF8E}"/>
            </c:ext>
          </c:extLst>
        </c:ser>
        <c:dLbls>
          <c:showLegendKey val="0"/>
          <c:showVal val="1"/>
          <c:showCatName val="0"/>
          <c:showSerName val="0"/>
          <c:showPercent val="0"/>
          <c:showBubbleSize val="0"/>
        </c:dLbls>
        <c:gapWidth val="150"/>
        <c:overlap val="-25"/>
        <c:axId val="934092159"/>
        <c:axId val="934093871"/>
      </c:barChart>
      <c:catAx>
        <c:axId val="9340921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200" b="1" i="0" u="none" strike="noStrike" kern="1200" baseline="0">
                <a:solidFill>
                  <a:schemeClr val="tx1">
                    <a:lumMod val="65000"/>
                    <a:lumOff val="35000"/>
                  </a:schemeClr>
                </a:solidFill>
                <a:latin typeface="Aptos" panose="020B0004020202020204" pitchFamily="34" charset="0"/>
                <a:ea typeface="+mn-ea"/>
                <a:cs typeface="+mn-cs"/>
              </a:defRPr>
            </a:pPr>
            <a:endParaRPr lang="en-US"/>
          </a:p>
        </c:txPr>
        <c:crossAx val="934093871"/>
        <c:crosses val="autoZero"/>
        <c:auto val="1"/>
        <c:lblAlgn val="ctr"/>
        <c:lblOffset val="100"/>
        <c:noMultiLvlLbl val="0"/>
      </c:catAx>
      <c:valAx>
        <c:axId val="934093871"/>
        <c:scaling>
          <c:orientation val="minMax"/>
        </c:scaling>
        <c:delete val="1"/>
        <c:axPos val="l"/>
        <c:numFmt formatCode="General" sourceLinked="1"/>
        <c:majorTickMark val="none"/>
        <c:minorTickMark val="none"/>
        <c:tickLblPos val="nextTo"/>
        <c:crossAx val="934092159"/>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2200" b="1" i="0" u="none" strike="noStrike" kern="1200" baseline="0">
              <a:solidFill>
                <a:schemeClr val="tx1">
                  <a:lumMod val="65000"/>
                  <a:lumOff val="35000"/>
                </a:schemeClr>
              </a:solidFill>
              <a:latin typeface="Aptos" panose="020B0004020202020204" pitchFamily="34"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200" b="1" i="0">
          <a:latin typeface="Aptos" panose="020B0004020202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accent1"/>
              </a:solidFill>
              <a:ln w="19050">
                <a:solidFill>
                  <a:schemeClr val="tx1"/>
                </a:solidFill>
              </a:ln>
              <a:effectLst/>
            </c:spPr>
            <c:extLst>
              <c:ext xmlns:c16="http://schemas.microsoft.com/office/drawing/2014/chart" uri="{C3380CC4-5D6E-409C-BE32-E72D297353CC}">
                <c16:uniqueId val="{00000001-B2E2-8D4B-A7C1-8A8A0A48AB81}"/>
              </c:ext>
            </c:extLst>
          </c:dPt>
          <c:dPt>
            <c:idx val="1"/>
            <c:bubble3D val="0"/>
            <c:spPr>
              <a:solidFill>
                <a:schemeClr val="accent2"/>
              </a:solidFill>
              <a:ln w="19050">
                <a:solidFill>
                  <a:schemeClr val="tx1"/>
                </a:solidFill>
              </a:ln>
              <a:effectLst/>
            </c:spPr>
            <c:extLst>
              <c:ext xmlns:c16="http://schemas.microsoft.com/office/drawing/2014/chart" uri="{C3380CC4-5D6E-409C-BE32-E72D297353CC}">
                <c16:uniqueId val="{00000004-B2E2-8D4B-A7C1-8A8A0A48AB81}"/>
              </c:ext>
            </c:extLst>
          </c:dPt>
          <c:dPt>
            <c:idx val="2"/>
            <c:bubble3D val="0"/>
            <c:spPr>
              <a:solidFill>
                <a:schemeClr val="accent3"/>
              </a:solidFill>
              <a:ln w="19050">
                <a:solidFill>
                  <a:schemeClr val="tx1"/>
                </a:solidFill>
              </a:ln>
              <a:effectLst/>
            </c:spPr>
            <c:extLst>
              <c:ext xmlns:c16="http://schemas.microsoft.com/office/drawing/2014/chart" uri="{C3380CC4-5D6E-409C-BE32-E72D297353CC}">
                <c16:uniqueId val="{00000003-B2E2-8D4B-A7C1-8A8A0A48AB81}"/>
              </c:ext>
            </c:extLst>
          </c:dPt>
          <c:dPt>
            <c:idx val="3"/>
            <c:bubble3D val="0"/>
            <c:spPr>
              <a:solidFill>
                <a:schemeClr val="accent4"/>
              </a:solidFill>
              <a:ln w="19050">
                <a:solidFill>
                  <a:schemeClr val="tx1"/>
                </a:solidFill>
              </a:ln>
              <a:effectLst/>
            </c:spPr>
            <c:extLst>
              <c:ext xmlns:c16="http://schemas.microsoft.com/office/drawing/2014/chart" uri="{C3380CC4-5D6E-409C-BE32-E72D297353CC}">
                <c16:uniqueId val="{00000002-B2E2-8D4B-A7C1-8A8A0A48AB81}"/>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B2E2-8D4B-A7C1-8A8A0A48AB81}"/>
            </c:ext>
          </c:extLst>
        </c:ser>
        <c:dLbls>
          <c:showLegendKey val="0"/>
          <c:showVal val="0"/>
          <c:showCatName val="0"/>
          <c:showSerName val="0"/>
          <c:showPercent val="0"/>
          <c:showBubbleSize val="0"/>
          <c:showLeaderLines val="1"/>
        </c:dLbls>
        <c:firstSliceAng val="0"/>
        <c:holeSize val="60"/>
      </c:doughnutChart>
      <c:spPr>
        <a:noFill/>
        <a:ln>
          <a:noFill/>
        </a:ln>
        <a:effectLst/>
      </c:spPr>
    </c:plotArea>
    <c:legend>
      <c:legendPos val="b"/>
      <c:overlay val="0"/>
      <c:spPr>
        <a:noFill/>
        <a:ln>
          <a:noFill/>
        </a:ln>
        <a:effectLst/>
      </c:spPr>
      <c:txPr>
        <a:bodyPr rot="0" spcFirstLastPara="1" vertOverflow="ellipsis" vert="horz" wrap="square" anchor="ctr" anchorCtr="1"/>
        <a:lstStyle/>
        <a:p>
          <a:pPr>
            <a:defRPr sz="2200" b="1" i="0" u="none" strike="noStrike" kern="1200" baseline="0">
              <a:solidFill>
                <a:schemeClr val="bg1"/>
              </a:solidFill>
              <a:latin typeface="Aptos" panose="020B0004020202020204" pitchFamily="34"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200" b="1" i="0">
          <a:solidFill>
            <a:schemeClr val="bg1"/>
          </a:solidFill>
          <a:latin typeface="Segoe UI Variable Text Semibold" pitchFamily="2" charset="0"/>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640" b="1" i="0" u="none" strike="noStrike" kern="1200" cap="none" spc="20" baseline="0">
                <a:solidFill>
                  <a:schemeClr val="bg1"/>
                </a:solidFill>
                <a:latin typeface="Aptos" panose="020B0004020202020204" pitchFamily="34" charset="0"/>
                <a:ea typeface="+mn-ea"/>
                <a:cs typeface="+mn-cs"/>
              </a:defRPr>
            </a:pPr>
            <a:r>
              <a:rPr lang="en-US"/>
              <a:t>Chart Title</a:t>
            </a:r>
          </a:p>
        </c:rich>
      </c:tx>
      <c:overlay val="0"/>
      <c:spPr>
        <a:noFill/>
        <a:ln>
          <a:noFill/>
        </a:ln>
        <a:effectLst/>
      </c:spPr>
      <c:txPr>
        <a:bodyPr rot="0" spcFirstLastPara="1" vertOverflow="ellipsis" vert="horz" wrap="square" anchor="ctr" anchorCtr="1"/>
        <a:lstStyle/>
        <a:p>
          <a:pPr>
            <a:defRPr sz="2640" b="1" i="0" u="none" strike="noStrike" kern="1200" cap="none" spc="20" baseline="0">
              <a:solidFill>
                <a:schemeClr val="bg1"/>
              </a:solidFill>
              <a:latin typeface="Aptos" panose="020B0004020202020204" pitchFamily="34" charset="0"/>
              <a:ea typeface="+mn-ea"/>
              <a:cs typeface="+mn-cs"/>
            </a:defRPr>
          </a:pPr>
          <a:endParaRPr lang="en-US"/>
        </a:p>
      </c:txPr>
    </c:title>
    <c:autoTitleDeleted val="0"/>
    <c:plotArea>
      <c:layout/>
      <c:barChart>
        <c:barDir val="col"/>
        <c:grouping val="clustered"/>
        <c:varyColors val="0"/>
        <c:ser>
          <c:idx val="0"/>
          <c:order val="0"/>
          <c:tx>
            <c:strRef>
              <c:f>Sheet1!$B$1</c:f>
              <c:strCache>
                <c:ptCount val="1"/>
                <c:pt idx="0">
                  <c:v>Series 1</c:v>
                </c:pt>
              </c:strCache>
            </c:strRef>
          </c:tx>
          <c:spPr>
            <a:solidFill>
              <a:schemeClr val="accent2"/>
            </a:solidFill>
            <a:ln w="9525" cap="flat" cmpd="sng" algn="ctr">
              <a:noFill/>
              <a:round/>
            </a:ln>
            <a:effectLst/>
          </c:spPr>
          <c:invertIfNegative val="0"/>
          <c:dLbls>
            <c:spPr>
              <a:noFill/>
              <a:ln>
                <a:noFill/>
              </a:ln>
              <a:effectLst/>
            </c:spPr>
            <c:txPr>
              <a:bodyPr rot="0" spcFirstLastPara="1" vertOverflow="ellipsis" vert="horz" wrap="square" anchor="ctr" anchorCtr="1"/>
              <a:lstStyle/>
              <a:p>
                <a:pPr>
                  <a:defRPr sz="2200" b="1" i="0" u="none" strike="noStrike" kern="1200" baseline="0">
                    <a:solidFill>
                      <a:schemeClr val="bg1"/>
                    </a:solidFill>
                    <a:latin typeface="Aptos" panose="020B00040202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BE5-FC46-98BE-1AF88AAC81C7}"/>
            </c:ext>
          </c:extLst>
        </c:ser>
        <c:ser>
          <c:idx val="1"/>
          <c:order val="1"/>
          <c:tx>
            <c:strRef>
              <c:f>Sheet1!$C$1</c:f>
              <c:strCache>
                <c:ptCount val="1"/>
                <c:pt idx="0">
                  <c:v>Series 2</c:v>
                </c:pt>
              </c:strCache>
            </c:strRef>
          </c:tx>
          <c:spPr>
            <a:solidFill>
              <a:schemeClr val="accent5"/>
            </a:solidFill>
            <a:ln w="9525" cap="flat" cmpd="sng" algn="ctr">
              <a:noFill/>
              <a:round/>
            </a:ln>
            <a:effectLst/>
          </c:spPr>
          <c:invertIfNegative val="0"/>
          <c:dLbls>
            <c:spPr>
              <a:noFill/>
              <a:ln>
                <a:noFill/>
              </a:ln>
              <a:effectLst/>
            </c:spPr>
            <c:txPr>
              <a:bodyPr rot="0" spcFirstLastPara="1" vertOverflow="ellipsis" vert="horz" wrap="square" anchor="ctr" anchorCtr="1"/>
              <a:lstStyle/>
              <a:p>
                <a:pPr>
                  <a:defRPr sz="2200" b="1" i="0" u="none" strike="noStrike" kern="1200" baseline="0">
                    <a:solidFill>
                      <a:schemeClr val="bg1"/>
                    </a:solidFill>
                    <a:latin typeface="Aptos" panose="020B00040202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BE5-FC46-98BE-1AF88AAC81C7}"/>
            </c:ext>
          </c:extLst>
        </c:ser>
        <c:ser>
          <c:idx val="2"/>
          <c:order val="2"/>
          <c:tx>
            <c:strRef>
              <c:f>Sheet1!$D$1</c:f>
              <c:strCache>
                <c:ptCount val="1"/>
                <c:pt idx="0">
                  <c:v>Series 3</c:v>
                </c:pt>
              </c:strCache>
            </c:strRef>
          </c:tx>
          <c:spPr>
            <a:solidFill>
              <a:schemeClr val="accent4"/>
            </a:solidFill>
            <a:ln w="9525" cap="flat" cmpd="sng" algn="ctr">
              <a:noFill/>
              <a:round/>
            </a:ln>
            <a:effectLst/>
          </c:spPr>
          <c:invertIfNegative val="0"/>
          <c:dLbls>
            <c:spPr>
              <a:noFill/>
              <a:ln>
                <a:noFill/>
              </a:ln>
              <a:effectLst/>
            </c:spPr>
            <c:txPr>
              <a:bodyPr rot="0" spcFirstLastPara="1" vertOverflow="ellipsis" vert="horz" wrap="square" anchor="ctr" anchorCtr="1"/>
              <a:lstStyle/>
              <a:p>
                <a:pPr>
                  <a:defRPr sz="2200" b="1" i="0" u="none" strike="noStrike" kern="1200" baseline="0">
                    <a:solidFill>
                      <a:schemeClr val="bg1"/>
                    </a:solidFill>
                    <a:latin typeface="Aptos" panose="020B0004020202020204" pitchFamily="34" charset="0"/>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5BE5-FC46-98BE-1AF88AAC81C7}"/>
            </c:ext>
          </c:extLst>
        </c:ser>
        <c:dLbls>
          <c:showLegendKey val="0"/>
          <c:showVal val="1"/>
          <c:showCatName val="0"/>
          <c:showSerName val="0"/>
          <c:showPercent val="0"/>
          <c:showBubbleSize val="0"/>
        </c:dLbls>
        <c:gapWidth val="150"/>
        <c:overlap val="-25"/>
        <c:axId val="719669423"/>
        <c:axId val="719671135"/>
      </c:barChart>
      <c:catAx>
        <c:axId val="71966942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200" b="1" i="0" u="none" strike="noStrike" kern="1200" baseline="0">
                <a:solidFill>
                  <a:schemeClr val="bg1"/>
                </a:solidFill>
                <a:latin typeface="Aptos" panose="020B0004020202020204" pitchFamily="34" charset="0"/>
                <a:ea typeface="+mn-ea"/>
                <a:cs typeface="+mn-cs"/>
              </a:defRPr>
            </a:pPr>
            <a:endParaRPr lang="en-US"/>
          </a:p>
        </c:txPr>
        <c:crossAx val="719671135"/>
        <c:crosses val="autoZero"/>
        <c:auto val="1"/>
        <c:lblAlgn val="ctr"/>
        <c:lblOffset val="100"/>
        <c:noMultiLvlLbl val="0"/>
      </c:catAx>
      <c:valAx>
        <c:axId val="719671135"/>
        <c:scaling>
          <c:orientation val="minMax"/>
        </c:scaling>
        <c:delete val="1"/>
        <c:axPos val="l"/>
        <c:numFmt formatCode="General" sourceLinked="1"/>
        <c:majorTickMark val="out"/>
        <c:minorTickMark val="none"/>
        <c:tickLblPos val="nextTo"/>
        <c:crossAx val="719669423"/>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2200" b="1" i="0" u="none" strike="noStrike" kern="1200" baseline="0">
              <a:solidFill>
                <a:schemeClr val="bg1"/>
              </a:solidFill>
              <a:latin typeface="Aptos" panose="020B0004020202020204" pitchFamily="34" charset="0"/>
              <a:ea typeface="+mn-ea"/>
              <a:cs typeface="+mn-cs"/>
            </a:defRPr>
          </a:pPr>
          <a:endParaRPr lang="en-US"/>
        </a:p>
      </c:txPr>
    </c:legend>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sz="2200" b="1" i="0">
          <a:solidFill>
            <a:schemeClr val="bg1"/>
          </a:solidFill>
          <a:latin typeface="Aptos" panose="020B0004020202020204" pitchFamily="34" charset="0"/>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1197"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862"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76494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1A1F90-0CD9-86B1-3772-DE9589CE1B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BCCC4C-6053-8E0F-84E3-0FE9D3C328EC}"/>
              </a:ext>
            </a:extLst>
          </p:cNvPr>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6901A798-8CAC-1818-AE48-9CF6EA97271B}"/>
              </a:ext>
            </a:extLst>
          </p:cNvPr>
          <p:cNvSpPr>
            <a:spLocks noGrp="1"/>
          </p:cNvSpPr>
          <p:nvPr>
            <p:ph type="body" idx="1"/>
          </p:nvPr>
        </p:nvSpPr>
        <p:spPr>
          <a:xfrm>
            <a:off x="1371600" y="11736388"/>
            <a:ext cx="10972800" cy="9602787"/>
          </a:xfrm>
          <a:prstGeom prst="rect">
            <a:avLst/>
          </a:prstGeom>
        </p:spPr>
        <p:txBody>
          <a:bodyPr/>
          <a:lstStyle/>
          <a:p>
            <a:r>
              <a:rPr lang="en-US"/>
              <a:t>NOTE: The diagram animates from “aspire run” to “aspire deploy” on click</a:t>
            </a:r>
          </a:p>
        </p:txBody>
      </p:sp>
    </p:spTree>
    <p:extLst>
      <p:ext uri="{BB962C8B-B14F-4D97-AF65-F5344CB8AC3E}">
        <p14:creationId xmlns:p14="http://schemas.microsoft.com/office/powerpoint/2010/main" val="19772752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33256434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4195432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40220263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2070209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4089729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8DB9A9-2746-03A1-32EE-8A29B5CF97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749E98-09A8-6ADE-4560-B11D17ABFB5B}"/>
              </a:ext>
            </a:extLst>
          </p:cNvPr>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F73CA512-7617-1AC5-E6E2-F063AAFAFE9F}"/>
              </a:ext>
            </a:extLst>
          </p:cNvPr>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19611305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36219311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21652656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10289309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1622663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39A9D-8F96-B6BB-33F2-2365857BED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132A58-AF83-F5D3-0C1A-9F8E1E41E317}"/>
              </a:ext>
            </a:extLst>
          </p:cNvPr>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6300ACF9-CD5E-9983-E569-AA6A6F0630D8}"/>
              </a:ext>
            </a:extLst>
          </p:cNvPr>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20720632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659844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187978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23089524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39503823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22534673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40763441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23172120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14786559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36873582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844383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A3EA8-6C3D-3E94-D057-FD82DFC3BC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923890-F7A9-2E15-C1AF-2826D936FF26}"/>
              </a:ext>
            </a:extLst>
          </p:cNvPr>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52ED5027-D693-E037-3004-A720C3E14E3D}"/>
              </a:ext>
            </a:extLst>
          </p:cNvPr>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8298493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3DF25-B97B-7040-312A-B46BF329C9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51B219-1A18-75A1-6FAC-91ABC4AA9625}"/>
              </a:ext>
            </a:extLst>
          </p:cNvPr>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684333E5-975F-C588-06FF-1E3067D9C7D2}"/>
              </a:ext>
            </a:extLst>
          </p:cNvPr>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9894475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25139899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spc="-72">
                <a:solidFill>
                  <a:schemeClr val="bg1"/>
                </a:solidFill>
                <a:latin typeface="Poppins" pitchFamily="2" charset="77"/>
                <a:ea typeface="Segoe UI Variable Display Semibold" pitchFamily="34" charset="-122"/>
                <a:cs typeface="Poppins" pitchFamily="2" charset="77"/>
              </a:rPr>
              <a:t>of users prefer Aspire</a:t>
            </a:r>
            <a:endParaRPr lang="en-US" sz="1200">
              <a:solidFill>
                <a:schemeClr val="bg1"/>
              </a:solidFill>
            </a:endParaRPr>
          </a:p>
          <a:p>
            <a:endParaRPr lang="en-US"/>
          </a:p>
        </p:txBody>
      </p:sp>
    </p:spTree>
    <p:extLst>
      <p:ext uri="{BB962C8B-B14F-4D97-AF65-F5344CB8AC3E}">
        <p14:creationId xmlns:p14="http://schemas.microsoft.com/office/powerpoint/2010/main" val="38590171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18475596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32735956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5D9BDE-559B-B1CD-483A-D961ADBC51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0940CB-A71C-B59A-599A-A1A8869019D1}"/>
              </a:ext>
            </a:extLst>
          </p:cNvPr>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06E7AF62-EE58-4417-1D3F-8EA1AD48F31B}"/>
              </a:ext>
            </a:extLst>
          </p:cNvPr>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15700111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4DCF30-CBB2-4C72-242C-A0B9269F1E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4A8855-1F4A-2910-D7BE-38F390F86402}"/>
              </a:ext>
            </a:extLst>
          </p:cNvPr>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6191ABF6-3A24-79CA-540C-31AB1F0AB38E}"/>
              </a:ext>
            </a:extLst>
          </p:cNvPr>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4221817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878998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CCCD1-E093-1AC7-53A2-32C55ED7F6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E8C14D-FC9D-289E-CCF8-7D1AAD0516A2}"/>
              </a:ext>
            </a:extLst>
          </p:cNvPr>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2E0600C9-FF37-E40A-4D80-63965CB58394}"/>
              </a:ext>
            </a:extLst>
          </p:cNvPr>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1132666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5ADE13-FD4F-459A-FFF4-890AD90428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60FC66-FE37-9894-59D9-F09F8D623405}"/>
              </a:ext>
            </a:extLst>
          </p:cNvPr>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B94D9F5F-98D9-428D-669F-3DCC56C377BA}"/>
              </a:ext>
            </a:extLst>
          </p:cNvPr>
          <p:cNvSpPr>
            <a:spLocks noGrp="1"/>
          </p:cNvSpPr>
          <p:nvPr>
            <p:ph type="body" idx="1"/>
          </p:nvPr>
        </p:nvSpPr>
        <p:spPr>
          <a:xfrm>
            <a:off x="1371600" y="11736388"/>
            <a:ext cx="10972800" cy="9602787"/>
          </a:xfrm>
          <a:prstGeom prst="rect">
            <a:avLst/>
          </a:prstGeom>
        </p:spPr>
        <p:txBody>
          <a:bodyPr/>
          <a:lstStyle/>
          <a:p>
            <a:r>
              <a:rPr lang="en-US"/>
              <a:t>NOTE: The diagram animates from “aspire run” to “aspire deploy” on click</a:t>
            </a:r>
          </a:p>
        </p:txBody>
      </p:sp>
    </p:spTree>
    <p:extLst>
      <p:ext uri="{BB962C8B-B14F-4D97-AF65-F5344CB8AC3E}">
        <p14:creationId xmlns:p14="http://schemas.microsoft.com/office/powerpoint/2010/main" val="12992161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882DFB-0A8D-0E73-D0C7-8505750B0E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1CF346-4AA9-8B98-0BD0-0196EB794D3A}"/>
              </a:ext>
            </a:extLst>
          </p:cNvPr>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15CAEF2F-8606-80DE-2F24-1B59BC5A4BE4}"/>
              </a:ext>
            </a:extLst>
          </p:cNvPr>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2137534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2C53DC-00F5-51A9-4B23-9603788289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564439-DDAB-F331-C115-A720FF0A89F1}"/>
              </a:ext>
            </a:extLst>
          </p:cNvPr>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B1FCFE26-FB81-5C91-1A8E-61870A591EE4}"/>
              </a:ext>
            </a:extLst>
          </p:cNvPr>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1056715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633D2-83A1-D5D5-9228-BFFF6940F6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343311-799A-1454-4831-1CD43B1AE966}"/>
              </a:ext>
            </a:extLst>
          </p:cNvPr>
          <p:cNvSpPr>
            <a:spLocks noGrp="1" noRot="1" noChangeAspect="1"/>
          </p:cNvSpPr>
          <p:nvPr>
            <p:ph type="sldImg"/>
          </p:nvPr>
        </p:nvSpPr>
        <p:spPr>
          <a:xfrm>
            <a:off x="-458788" y="3048000"/>
            <a:ext cx="14633576" cy="8231188"/>
          </a:xfrm>
          <a:prstGeom prst="rect">
            <a:avLst/>
          </a:prstGeom>
          <a:noFill/>
          <a:ln w="12700">
            <a:solidFill>
              <a:prstClr val="black"/>
            </a:solidFill>
          </a:ln>
        </p:spPr>
      </p:sp>
      <p:sp>
        <p:nvSpPr>
          <p:cNvPr id="3" name="Notes Placeholder 2">
            <a:extLst>
              <a:ext uri="{FF2B5EF4-FFF2-40B4-BE49-F238E27FC236}">
                <a16:creationId xmlns:a16="http://schemas.microsoft.com/office/drawing/2014/main" id="{193C05A4-0C1B-3CA4-3C08-2C4AB2DFF142}"/>
              </a:ext>
            </a:extLst>
          </p:cNvPr>
          <p:cNvSpPr>
            <a:spLocks noGrp="1"/>
          </p:cNvSpPr>
          <p:nvPr>
            <p:ph type="body" idx="1"/>
          </p:nvPr>
        </p:nvSpPr>
        <p:spPr>
          <a:xfrm>
            <a:off x="1371600" y="11736388"/>
            <a:ext cx="10972800" cy="9602787"/>
          </a:xfrm>
          <a:prstGeom prst="rect">
            <a:avLst/>
          </a:prstGeom>
        </p:spPr>
        <p:txBody>
          <a:bodyPr/>
          <a:lstStyle/>
          <a:p>
            <a:endParaRPr lang="en-US"/>
          </a:p>
        </p:txBody>
      </p:sp>
    </p:spTree>
    <p:extLst>
      <p:ext uri="{BB962C8B-B14F-4D97-AF65-F5344CB8AC3E}">
        <p14:creationId xmlns:p14="http://schemas.microsoft.com/office/powerpoint/2010/main" val="9877680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13.png"/><Relationship Id="rId5" Type="http://schemas.openxmlformats.org/officeDocument/2006/relationships/image" Target="../media/image3.svg"/><Relationship Id="rId4"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bg>
      <p:bgPr>
        <a:solidFill>
          <a:srgbClr val="F9F8FF"/>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blocks text">
    <p:bg>
      <p:bgPr>
        <a:solidFill>
          <a:srgbClr val="F9F8FF"/>
        </a:solidFill>
        <a:effectLst/>
      </p:bgPr>
    </p:bg>
    <p:spTree>
      <p:nvGrpSpPr>
        <p:cNvPr id="1" name=""/>
        <p:cNvGrpSpPr/>
        <p:nvPr/>
      </p:nvGrpSpPr>
      <p:grpSpPr>
        <a:xfrm>
          <a:off x="0" y="0"/>
          <a:ext cx="0" cy="0"/>
          <a:chOff x="0" y="0"/>
          <a:chExt cx="0" cy="0"/>
        </a:xfrm>
      </p:grpSpPr>
      <p:sp>
        <p:nvSpPr>
          <p:cNvPr id="7" name="Shape 2">
            <a:extLst>
              <a:ext uri="{FF2B5EF4-FFF2-40B4-BE49-F238E27FC236}">
                <a16:creationId xmlns:a16="http://schemas.microsoft.com/office/drawing/2014/main" id="{12C595F4-B3F7-5E06-51AC-548372D7CFAF}"/>
              </a:ext>
            </a:extLst>
          </p:cNvPr>
          <p:cNvSpPr/>
          <p:nvPr userDrawn="1"/>
        </p:nvSpPr>
        <p:spPr>
          <a:xfrm>
            <a:off x="1600400" y="6350000"/>
            <a:ext cx="6287286" cy="1574800"/>
          </a:xfrm>
          <a:prstGeom prst="rect">
            <a:avLst/>
          </a:prstGeom>
          <a:noFill/>
          <a:ln/>
        </p:spPr>
        <p:txBody>
          <a:bodyPr/>
          <a:lstStyle/>
          <a:p>
            <a:endParaRPr lang="en-US" b="0" i="0">
              <a:latin typeface="Poppins" pitchFamily="2" charset="77"/>
            </a:endParaRPr>
          </a:p>
        </p:txBody>
      </p:sp>
      <p:sp>
        <p:nvSpPr>
          <p:cNvPr id="17" name="Shape 12">
            <a:extLst>
              <a:ext uri="{FF2B5EF4-FFF2-40B4-BE49-F238E27FC236}">
                <a16:creationId xmlns:a16="http://schemas.microsoft.com/office/drawing/2014/main" id="{F38E5D1D-B87D-B835-D533-FC7CB7F5B336}"/>
              </a:ext>
            </a:extLst>
          </p:cNvPr>
          <p:cNvSpPr/>
          <p:nvPr userDrawn="1"/>
        </p:nvSpPr>
        <p:spPr>
          <a:xfrm>
            <a:off x="16512064" y="6350000"/>
            <a:ext cx="6287286" cy="2438400"/>
          </a:xfrm>
          <a:prstGeom prst="rect">
            <a:avLst/>
          </a:prstGeom>
          <a:noFill/>
          <a:ln/>
        </p:spPr>
        <p:txBody>
          <a:bodyPr/>
          <a:lstStyle/>
          <a:p>
            <a:endParaRPr lang="en-US" b="0" i="0">
              <a:latin typeface="Poppins" pitchFamily="2" charset="77"/>
            </a:endParaRPr>
          </a:p>
        </p:txBody>
      </p:sp>
      <p:sp>
        <p:nvSpPr>
          <p:cNvPr id="22" name="Text Placeholder 19">
            <a:extLst>
              <a:ext uri="{FF2B5EF4-FFF2-40B4-BE49-F238E27FC236}">
                <a16:creationId xmlns:a16="http://schemas.microsoft.com/office/drawing/2014/main" id="{B55218D8-9438-05C0-B609-5BF7A9AEA1E4}"/>
              </a:ext>
            </a:extLst>
          </p:cNvPr>
          <p:cNvSpPr>
            <a:spLocks noGrp="1"/>
          </p:cNvSpPr>
          <p:nvPr>
            <p:ph type="body" sz="quarter" idx="12" hasCustomPrompt="1"/>
          </p:nvPr>
        </p:nvSpPr>
        <p:spPr>
          <a:xfrm>
            <a:off x="8962126" y="6308811"/>
            <a:ext cx="6140138" cy="939800"/>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marL="0" indent="0" algn="l">
              <a:lnSpc>
                <a:spcPts val="6800"/>
              </a:lnSpc>
              <a:buNone/>
            </a:pPr>
            <a:r>
              <a:rPr lang="en-US" sz="6000" kern="0" spc="-120">
                <a:solidFill>
                  <a:srgbClr val="0F0F0F">
                    <a:alpha val="100000"/>
                  </a:srgbClr>
                </a:solidFill>
                <a:latin typeface="Segoe UI Variable Text Semibold" pitchFamily="34" charset="0"/>
                <a:ea typeface="Segoe UI Variable Text Semibold" pitchFamily="34" charset="-122"/>
                <a:cs typeface="Segoe UI Variable Text Semibold" pitchFamily="34" charset="-120"/>
              </a:rPr>
              <a:t>Item 2</a:t>
            </a:r>
            <a:endParaRPr lang="en-US" sz="6000"/>
          </a:p>
        </p:txBody>
      </p:sp>
      <p:sp>
        <p:nvSpPr>
          <p:cNvPr id="23" name="Text Placeholder 19">
            <a:extLst>
              <a:ext uri="{FF2B5EF4-FFF2-40B4-BE49-F238E27FC236}">
                <a16:creationId xmlns:a16="http://schemas.microsoft.com/office/drawing/2014/main" id="{83B7E634-3F0C-B54C-EFCF-0FED89ACDB3D}"/>
              </a:ext>
            </a:extLst>
          </p:cNvPr>
          <p:cNvSpPr>
            <a:spLocks noGrp="1"/>
          </p:cNvSpPr>
          <p:nvPr>
            <p:ph type="body" sz="quarter" idx="13" hasCustomPrompt="1"/>
          </p:nvPr>
        </p:nvSpPr>
        <p:spPr>
          <a:xfrm>
            <a:off x="8962126" y="7280877"/>
            <a:ext cx="6140138" cy="939800"/>
          </a:xfrm>
          <a:prstGeom prst="rect">
            <a:avLst/>
          </a:prstGeom>
        </p:spPr>
        <p:txBody>
          <a:bodyPr/>
          <a:lstStyle>
            <a:lvl1pPr marL="0" marR="0" indent="0" algn="l" defTabSz="914400" rtl="0" eaLnBrk="1" fontAlgn="auto" latinLnBrk="0" hangingPunct="1">
              <a:lnSpc>
                <a:spcPts val="6800"/>
              </a:lnSpc>
              <a:spcBef>
                <a:spcPct val="20000"/>
              </a:spcBef>
              <a:spcAft>
                <a:spcPts val="0"/>
              </a:spcAft>
              <a:buClrTx/>
              <a:buSzTx/>
              <a:buFont typeface="Arial" pitchFamily="34" charset="0"/>
              <a:buNone/>
              <a:tabLst/>
              <a:defRPr lang="en-US" sz="4800" b="0" i="0" kern="0" spc="-120">
                <a:solidFill>
                  <a:schemeClr val="tx2"/>
                </a:solidFill>
                <a:latin typeface="Poppins" pitchFamily="2" charset="77"/>
                <a:ea typeface="Poppins" pitchFamily="2" charset="77"/>
                <a:cs typeface="Poppins" pitchFamily="2" charset="77"/>
              </a:defRPr>
            </a:lvl1pPr>
          </a:lstStyle>
          <a:p>
            <a:pPr marL="0" marR="0" lvl="0" indent="0" algn="l" defTabSz="914400" rtl="0" eaLnBrk="1" fontAlgn="auto" latinLnBrk="0" hangingPunct="1">
              <a:lnSpc>
                <a:spcPts val="6800"/>
              </a:lnSpc>
              <a:spcBef>
                <a:spcPct val="20000"/>
              </a:spcBef>
              <a:spcAft>
                <a:spcPts val="0"/>
              </a:spcAft>
              <a:buClrTx/>
              <a:buSzTx/>
              <a:buFont typeface="Arial" pitchFamily="34" charset="0"/>
              <a:buNone/>
              <a:tabLst/>
              <a:defRPr/>
            </a:pPr>
            <a:r>
              <a:rPr lang="en-US" sz="4800" kern="0" spc="-96">
                <a:solidFill>
                  <a:schemeClr val="tx2"/>
                </a:solidFill>
                <a:latin typeface="Segoe UI Variable Display Semibold" pitchFamily="34" charset="0"/>
                <a:ea typeface="Segoe UI Variable Display Semibold" pitchFamily="34" charset="-122"/>
                <a:cs typeface="Segoe UI Variable Display Semibold" pitchFamily="34" charset="-120"/>
              </a:rPr>
              <a:t>Subtitle</a:t>
            </a:r>
            <a:endParaRPr lang="en-US"/>
          </a:p>
        </p:txBody>
      </p:sp>
      <p:sp>
        <p:nvSpPr>
          <p:cNvPr id="24" name="Text Placeholder 24">
            <a:extLst>
              <a:ext uri="{FF2B5EF4-FFF2-40B4-BE49-F238E27FC236}">
                <a16:creationId xmlns:a16="http://schemas.microsoft.com/office/drawing/2014/main" id="{67B74BF8-911F-42EF-3387-B7A181E443FA}"/>
              </a:ext>
            </a:extLst>
          </p:cNvPr>
          <p:cNvSpPr>
            <a:spLocks noGrp="1"/>
          </p:cNvSpPr>
          <p:nvPr>
            <p:ph type="body" sz="quarter" idx="16" hasCustomPrompt="1"/>
          </p:nvPr>
        </p:nvSpPr>
        <p:spPr>
          <a:xfrm>
            <a:off x="8962126" y="10216619"/>
            <a:ext cx="4408488" cy="552981"/>
          </a:xfrm>
          <a:prstGeom prst="rect">
            <a:avLst/>
          </a:prstGeom>
        </p:spPr>
        <p:txBody>
          <a:bodyPr anchor="b"/>
          <a:lstStyle>
            <a:lvl1pPr marL="0" indent="0" algn="l" defTabSz="914400" rtl="0" eaLnBrk="1" latinLnBrk="0" hangingPunct="1">
              <a:lnSpc>
                <a:spcPts val="3200"/>
              </a:lnSpc>
              <a:buNone/>
              <a:defRPr lang="en-US" sz="2400" b="0" i="0" kern="0" spc="-48" dirty="0">
                <a:solidFill>
                  <a:srgbClr val="0F0F0F">
                    <a:alpha val="100000"/>
                  </a:srgbClr>
                </a:solidFill>
                <a:latin typeface="Poppins" pitchFamily="2" charset="77"/>
                <a:ea typeface="Poppins" pitchFamily="2" charset="77"/>
                <a:cs typeface="Poppins" pitchFamily="2" charset="77"/>
              </a:defRPr>
            </a:lvl1pPr>
          </a:lstStyle>
          <a:p>
            <a:pPr marL="0" indent="0" algn="l">
              <a:lnSpc>
                <a:spcPts val="3200"/>
              </a:lnSpc>
              <a:buNone/>
            </a:pPr>
            <a:r>
              <a:rPr lang="en-US" sz="2400" kern="0" spc="-48">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Description</a:t>
            </a:r>
            <a:endParaRPr lang="en-US" sz="2400"/>
          </a:p>
        </p:txBody>
      </p:sp>
      <p:sp>
        <p:nvSpPr>
          <p:cNvPr id="27" name="Text Placeholder 19">
            <a:extLst>
              <a:ext uri="{FF2B5EF4-FFF2-40B4-BE49-F238E27FC236}">
                <a16:creationId xmlns:a16="http://schemas.microsoft.com/office/drawing/2014/main" id="{BAFDBD80-4720-E864-12C6-202C934DAFBE}"/>
              </a:ext>
            </a:extLst>
          </p:cNvPr>
          <p:cNvSpPr>
            <a:spLocks noGrp="1"/>
          </p:cNvSpPr>
          <p:nvPr>
            <p:ph type="body" sz="quarter" idx="17" hasCustomPrompt="1"/>
          </p:nvPr>
        </p:nvSpPr>
        <p:spPr>
          <a:xfrm>
            <a:off x="16425607" y="6308811"/>
            <a:ext cx="6140138" cy="939800"/>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marL="0" indent="0" algn="l">
              <a:lnSpc>
                <a:spcPts val="6800"/>
              </a:lnSpc>
              <a:buNone/>
            </a:pPr>
            <a:r>
              <a:rPr lang="en-US" sz="6000" kern="0" spc="-120">
                <a:solidFill>
                  <a:srgbClr val="0F0F0F">
                    <a:alpha val="100000"/>
                  </a:srgbClr>
                </a:solidFill>
                <a:latin typeface="Segoe UI Variable Text Semibold" pitchFamily="34" charset="0"/>
                <a:ea typeface="Segoe UI Variable Text Semibold" pitchFamily="34" charset="-122"/>
                <a:cs typeface="Segoe UI Variable Text Semibold" pitchFamily="34" charset="-120"/>
              </a:rPr>
              <a:t>Item 3</a:t>
            </a:r>
            <a:endParaRPr lang="en-US" sz="6000"/>
          </a:p>
        </p:txBody>
      </p:sp>
      <p:sp>
        <p:nvSpPr>
          <p:cNvPr id="28" name="Text Placeholder 19">
            <a:extLst>
              <a:ext uri="{FF2B5EF4-FFF2-40B4-BE49-F238E27FC236}">
                <a16:creationId xmlns:a16="http://schemas.microsoft.com/office/drawing/2014/main" id="{ED897787-FF0B-A2A3-0F90-C7E052BCCA51}"/>
              </a:ext>
            </a:extLst>
          </p:cNvPr>
          <p:cNvSpPr>
            <a:spLocks noGrp="1"/>
          </p:cNvSpPr>
          <p:nvPr>
            <p:ph type="body" sz="quarter" idx="18" hasCustomPrompt="1"/>
          </p:nvPr>
        </p:nvSpPr>
        <p:spPr>
          <a:xfrm>
            <a:off x="16425607" y="7280877"/>
            <a:ext cx="6140138" cy="939800"/>
          </a:xfrm>
          <a:prstGeom prst="rect">
            <a:avLst/>
          </a:prstGeom>
        </p:spPr>
        <p:txBody>
          <a:bodyPr/>
          <a:lstStyle>
            <a:lvl1pPr marL="0" marR="0" indent="0" algn="l" defTabSz="914400" rtl="0" eaLnBrk="1" fontAlgn="auto" latinLnBrk="0" hangingPunct="1">
              <a:lnSpc>
                <a:spcPts val="6800"/>
              </a:lnSpc>
              <a:spcBef>
                <a:spcPct val="20000"/>
              </a:spcBef>
              <a:spcAft>
                <a:spcPts val="0"/>
              </a:spcAft>
              <a:buClrTx/>
              <a:buSzTx/>
              <a:buFont typeface="Arial" pitchFamily="34" charset="0"/>
              <a:buNone/>
              <a:tabLst/>
              <a:defRPr lang="en-US" sz="4800" b="0" i="0" kern="0" spc="-120">
                <a:solidFill>
                  <a:schemeClr val="tx2"/>
                </a:solidFill>
                <a:latin typeface="Poppins" pitchFamily="2" charset="77"/>
                <a:ea typeface="Poppins" pitchFamily="2" charset="77"/>
                <a:cs typeface="Poppins" pitchFamily="2" charset="77"/>
              </a:defRPr>
            </a:lvl1pPr>
          </a:lstStyle>
          <a:p>
            <a:pPr marL="0" marR="0" lvl="0" indent="0" algn="l" defTabSz="914400" rtl="0" eaLnBrk="1" fontAlgn="auto" latinLnBrk="0" hangingPunct="1">
              <a:lnSpc>
                <a:spcPts val="6800"/>
              </a:lnSpc>
              <a:spcBef>
                <a:spcPct val="20000"/>
              </a:spcBef>
              <a:spcAft>
                <a:spcPts val="0"/>
              </a:spcAft>
              <a:buClrTx/>
              <a:buSzTx/>
              <a:buFont typeface="Arial" pitchFamily="34" charset="0"/>
              <a:buNone/>
              <a:tabLst/>
              <a:defRPr/>
            </a:pPr>
            <a:r>
              <a:rPr lang="en-US" sz="4800" kern="0" spc="-96">
                <a:solidFill>
                  <a:schemeClr val="tx2"/>
                </a:solidFill>
                <a:latin typeface="Segoe UI Variable Display Semibold" pitchFamily="34" charset="0"/>
                <a:ea typeface="Segoe UI Variable Display Semibold" pitchFamily="34" charset="-122"/>
                <a:cs typeface="Segoe UI Variable Display Semibold" pitchFamily="34" charset="-120"/>
              </a:rPr>
              <a:t>Subtitle</a:t>
            </a:r>
            <a:endParaRPr lang="en-US"/>
          </a:p>
        </p:txBody>
      </p:sp>
      <p:sp>
        <p:nvSpPr>
          <p:cNvPr id="29" name="Text Placeholder 24">
            <a:extLst>
              <a:ext uri="{FF2B5EF4-FFF2-40B4-BE49-F238E27FC236}">
                <a16:creationId xmlns:a16="http://schemas.microsoft.com/office/drawing/2014/main" id="{BA6A41FE-C805-D075-4FCE-AF62CA5F8ADE}"/>
              </a:ext>
            </a:extLst>
          </p:cNvPr>
          <p:cNvSpPr>
            <a:spLocks noGrp="1"/>
          </p:cNvSpPr>
          <p:nvPr>
            <p:ph type="body" sz="quarter" idx="19" hasCustomPrompt="1"/>
          </p:nvPr>
        </p:nvSpPr>
        <p:spPr>
          <a:xfrm>
            <a:off x="16425607" y="10216619"/>
            <a:ext cx="4408488" cy="552981"/>
          </a:xfrm>
          <a:prstGeom prst="rect">
            <a:avLst/>
          </a:prstGeom>
        </p:spPr>
        <p:txBody>
          <a:bodyPr anchor="b"/>
          <a:lstStyle>
            <a:lvl1pPr marL="0" indent="0" algn="l" defTabSz="914400" rtl="0" eaLnBrk="1" latinLnBrk="0" hangingPunct="1">
              <a:lnSpc>
                <a:spcPts val="3200"/>
              </a:lnSpc>
              <a:buNone/>
              <a:defRPr lang="en-US" sz="2400" b="0" i="0" kern="0" spc="-48" dirty="0">
                <a:solidFill>
                  <a:srgbClr val="0F0F0F">
                    <a:alpha val="100000"/>
                  </a:srgbClr>
                </a:solidFill>
                <a:latin typeface="Poppins" pitchFamily="2" charset="77"/>
                <a:ea typeface="Poppins" pitchFamily="2" charset="77"/>
                <a:cs typeface="Poppins" pitchFamily="2" charset="77"/>
              </a:defRPr>
            </a:lvl1pPr>
          </a:lstStyle>
          <a:p>
            <a:pPr marL="0" indent="0" algn="l">
              <a:lnSpc>
                <a:spcPts val="3200"/>
              </a:lnSpc>
              <a:buNone/>
            </a:pPr>
            <a:r>
              <a:rPr lang="en-US" sz="2400" kern="0" spc="-48">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Description</a:t>
            </a:r>
            <a:endParaRPr lang="en-US" sz="2400"/>
          </a:p>
        </p:txBody>
      </p:sp>
      <p:sp>
        <p:nvSpPr>
          <p:cNvPr id="30" name="Text Placeholder 19">
            <a:extLst>
              <a:ext uri="{FF2B5EF4-FFF2-40B4-BE49-F238E27FC236}">
                <a16:creationId xmlns:a16="http://schemas.microsoft.com/office/drawing/2014/main" id="{A8B9501E-BFB4-4850-135A-0073E67F1478}"/>
              </a:ext>
            </a:extLst>
          </p:cNvPr>
          <p:cNvSpPr>
            <a:spLocks noGrp="1"/>
          </p:cNvSpPr>
          <p:nvPr>
            <p:ph type="body" sz="quarter" idx="20" hasCustomPrompt="1"/>
          </p:nvPr>
        </p:nvSpPr>
        <p:spPr>
          <a:xfrm>
            <a:off x="1498645" y="6308811"/>
            <a:ext cx="6140138" cy="939800"/>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marL="0" indent="0" algn="l">
              <a:lnSpc>
                <a:spcPts val="6800"/>
              </a:lnSpc>
              <a:buNone/>
            </a:pPr>
            <a:r>
              <a:rPr lang="en-US" sz="6000" kern="0" spc="-120">
                <a:solidFill>
                  <a:srgbClr val="0F0F0F">
                    <a:alpha val="100000"/>
                  </a:srgbClr>
                </a:solidFill>
                <a:latin typeface="Segoe UI Variable Text Semibold" pitchFamily="34" charset="0"/>
                <a:ea typeface="Segoe UI Variable Text Semibold" pitchFamily="34" charset="-122"/>
                <a:cs typeface="Segoe UI Variable Text Semibold" pitchFamily="34" charset="-120"/>
              </a:rPr>
              <a:t>Item 1</a:t>
            </a:r>
            <a:endParaRPr lang="en-US" sz="6000"/>
          </a:p>
        </p:txBody>
      </p:sp>
      <p:sp>
        <p:nvSpPr>
          <p:cNvPr id="31" name="Text Placeholder 19">
            <a:extLst>
              <a:ext uri="{FF2B5EF4-FFF2-40B4-BE49-F238E27FC236}">
                <a16:creationId xmlns:a16="http://schemas.microsoft.com/office/drawing/2014/main" id="{AB60DAB6-79DF-2E12-7FD5-0CCA0778BA03}"/>
              </a:ext>
            </a:extLst>
          </p:cNvPr>
          <p:cNvSpPr>
            <a:spLocks noGrp="1"/>
          </p:cNvSpPr>
          <p:nvPr>
            <p:ph type="body" sz="quarter" idx="21" hasCustomPrompt="1"/>
          </p:nvPr>
        </p:nvSpPr>
        <p:spPr>
          <a:xfrm>
            <a:off x="1498645" y="7280877"/>
            <a:ext cx="6140138" cy="939800"/>
          </a:xfrm>
          <a:prstGeom prst="rect">
            <a:avLst/>
          </a:prstGeom>
        </p:spPr>
        <p:txBody>
          <a:bodyPr/>
          <a:lstStyle>
            <a:lvl1pPr marL="0" marR="0" indent="0" algn="l" defTabSz="914400" rtl="0" eaLnBrk="1" fontAlgn="auto" latinLnBrk="0" hangingPunct="1">
              <a:lnSpc>
                <a:spcPts val="6800"/>
              </a:lnSpc>
              <a:spcBef>
                <a:spcPct val="20000"/>
              </a:spcBef>
              <a:spcAft>
                <a:spcPts val="0"/>
              </a:spcAft>
              <a:buClrTx/>
              <a:buSzTx/>
              <a:buFont typeface="Arial" pitchFamily="34" charset="0"/>
              <a:buNone/>
              <a:tabLst/>
              <a:defRPr lang="en-US" sz="4800" b="0" i="0" kern="0" spc="-120">
                <a:solidFill>
                  <a:schemeClr val="tx2"/>
                </a:solidFill>
                <a:latin typeface="Poppins" pitchFamily="2" charset="77"/>
                <a:ea typeface="Poppins" pitchFamily="2" charset="77"/>
                <a:cs typeface="Poppins" pitchFamily="2" charset="77"/>
              </a:defRPr>
            </a:lvl1pPr>
          </a:lstStyle>
          <a:p>
            <a:pPr marL="0" marR="0" lvl="0" indent="0" algn="l" defTabSz="914400" rtl="0" eaLnBrk="1" fontAlgn="auto" latinLnBrk="0" hangingPunct="1">
              <a:lnSpc>
                <a:spcPts val="6800"/>
              </a:lnSpc>
              <a:spcBef>
                <a:spcPct val="20000"/>
              </a:spcBef>
              <a:spcAft>
                <a:spcPts val="0"/>
              </a:spcAft>
              <a:buClrTx/>
              <a:buSzTx/>
              <a:buFont typeface="Arial" pitchFamily="34" charset="0"/>
              <a:buNone/>
              <a:tabLst/>
              <a:defRPr/>
            </a:pPr>
            <a:r>
              <a:rPr lang="en-US" sz="4800" kern="0" spc="-96">
                <a:solidFill>
                  <a:schemeClr val="tx2"/>
                </a:solidFill>
                <a:latin typeface="Segoe UI Variable Display Semibold" pitchFamily="34" charset="0"/>
                <a:ea typeface="Segoe UI Variable Display Semibold" pitchFamily="34" charset="-122"/>
                <a:cs typeface="Segoe UI Variable Display Semibold" pitchFamily="34" charset="-120"/>
              </a:rPr>
              <a:t>Subtitle</a:t>
            </a:r>
            <a:endParaRPr lang="en-US"/>
          </a:p>
        </p:txBody>
      </p:sp>
      <p:sp>
        <p:nvSpPr>
          <p:cNvPr id="32" name="Text Placeholder 19">
            <a:extLst>
              <a:ext uri="{FF2B5EF4-FFF2-40B4-BE49-F238E27FC236}">
                <a16:creationId xmlns:a16="http://schemas.microsoft.com/office/drawing/2014/main" id="{FFAC78C2-3501-B585-EC26-AB4C513FC0CB}"/>
              </a:ext>
            </a:extLst>
          </p:cNvPr>
          <p:cNvSpPr>
            <a:spLocks noGrp="1"/>
          </p:cNvSpPr>
          <p:nvPr>
            <p:ph type="body" sz="quarter" idx="10" hasCustomPrompt="1"/>
          </p:nvPr>
        </p:nvSpPr>
        <p:spPr>
          <a:xfrm>
            <a:off x="1140565" y="1500658"/>
            <a:ext cx="7010400" cy="939800"/>
          </a:xfrm>
          <a:prstGeom prst="rect">
            <a:avLst/>
          </a:prstGeom>
        </p:spPr>
        <p:txBody>
          <a:bodyPr/>
          <a:lstStyle>
            <a:lvl1pPr marL="0" indent="0" algn="l" defTabSz="914400" rtl="0" eaLnBrk="1" latinLnBrk="0" hangingPunct="1">
              <a:lnSpc>
                <a:spcPts val="6800"/>
              </a:lnSpc>
              <a:buNone/>
              <a:defRPr lang="en-US" sz="10000" b="1"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33" name="Text Placeholder 19">
            <a:extLst>
              <a:ext uri="{FF2B5EF4-FFF2-40B4-BE49-F238E27FC236}">
                <a16:creationId xmlns:a16="http://schemas.microsoft.com/office/drawing/2014/main" id="{E7D0E3CC-8E1E-6D3F-FD71-363594381F25}"/>
              </a:ext>
            </a:extLst>
          </p:cNvPr>
          <p:cNvSpPr>
            <a:spLocks noGrp="1"/>
          </p:cNvSpPr>
          <p:nvPr>
            <p:ph type="body" sz="quarter" idx="11" hasCustomPrompt="1"/>
          </p:nvPr>
        </p:nvSpPr>
        <p:spPr>
          <a:xfrm>
            <a:off x="1140565" y="2858532"/>
            <a:ext cx="7010400" cy="939800"/>
          </a:xfrm>
          <a:prstGeom prst="rect">
            <a:avLst/>
          </a:prstGeom>
        </p:spPr>
        <p:txBody>
          <a:bodyPr/>
          <a:lstStyle>
            <a:lvl1pPr marL="0" indent="0" algn="l" defTabSz="914400" rtl="0" eaLnBrk="1" latinLnBrk="0" hangingPunct="1">
              <a:lnSpc>
                <a:spcPts val="6800"/>
              </a:lnSpc>
              <a:buNone/>
              <a:defRPr lang="en-US" sz="10000" b="0" i="0" kern="0" spc="-120" dirty="0" smtClean="0">
                <a:solidFill>
                  <a:schemeClr val="tx2"/>
                </a:solidFill>
                <a:latin typeface="Poppins" pitchFamily="2" charset="77"/>
                <a:ea typeface="Poppins" pitchFamily="2" charset="77"/>
                <a:cs typeface="Poppins" pitchFamily="2" charset="77"/>
              </a:defRPr>
            </a:lvl1pPr>
          </a:lstStyle>
          <a:p>
            <a:pPr lvl="0"/>
            <a:r>
              <a:rPr lang="en-US"/>
              <a:t>Subtitle</a:t>
            </a:r>
          </a:p>
        </p:txBody>
      </p:sp>
      <p:sp>
        <p:nvSpPr>
          <p:cNvPr id="2" name="Text Placeholder 24">
            <a:extLst>
              <a:ext uri="{FF2B5EF4-FFF2-40B4-BE49-F238E27FC236}">
                <a16:creationId xmlns:a16="http://schemas.microsoft.com/office/drawing/2014/main" id="{AE1322E1-3301-2053-1791-851837B34AA8}"/>
              </a:ext>
            </a:extLst>
          </p:cNvPr>
          <p:cNvSpPr>
            <a:spLocks noGrp="1"/>
          </p:cNvSpPr>
          <p:nvPr>
            <p:ph type="body" sz="quarter" idx="22" hasCustomPrompt="1"/>
          </p:nvPr>
        </p:nvSpPr>
        <p:spPr>
          <a:xfrm>
            <a:off x="1498070" y="10216619"/>
            <a:ext cx="4408488" cy="552981"/>
          </a:xfrm>
          <a:prstGeom prst="rect">
            <a:avLst/>
          </a:prstGeom>
        </p:spPr>
        <p:txBody>
          <a:bodyPr anchor="b"/>
          <a:lstStyle>
            <a:lvl1pPr marL="0" indent="0" algn="l" defTabSz="914400" rtl="0" eaLnBrk="1" latinLnBrk="0" hangingPunct="1">
              <a:lnSpc>
                <a:spcPts val="3200"/>
              </a:lnSpc>
              <a:buNone/>
              <a:defRPr lang="en-US" sz="2400" b="0" i="0" kern="0" spc="-48" dirty="0">
                <a:solidFill>
                  <a:srgbClr val="0F0F0F">
                    <a:alpha val="100000"/>
                  </a:srgbClr>
                </a:solidFill>
                <a:latin typeface="Poppins" pitchFamily="2" charset="77"/>
                <a:ea typeface="Poppins" pitchFamily="2" charset="77"/>
                <a:cs typeface="Poppins" pitchFamily="2" charset="77"/>
              </a:defRPr>
            </a:lvl1pPr>
          </a:lstStyle>
          <a:p>
            <a:pPr marL="0" indent="0" algn="l">
              <a:lnSpc>
                <a:spcPts val="3200"/>
              </a:lnSpc>
              <a:buNone/>
            </a:pPr>
            <a:r>
              <a:rPr lang="en-US" sz="2400" kern="0" spc="-48">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Description</a:t>
            </a:r>
            <a:endParaRPr lang="en-US" sz="2400"/>
          </a:p>
        </p:txBody>
      </p:sp>
    </p:spTree>
    <p:extLst>
      <p:ext uri="{BB962C8B-B14F-4D97-AF65-F5344CB8AC3E}">
        <p14:creationId xmlns:p14="http://schemas.microsoft.com/office/powerpoint/2010/main" val="6331594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 points">
    <p:bg>
      <p:bgPr>
        <a:solidFill>
          <a:srgbClr val="F9F8FF"/>
        </a:solidFill>
        <a:effectLst/>
      </p:bgPr>
    </p:bg>
    <p:spTree>
      <p:nvGrpSpPr>
        <p:cNvPr id="1" name=""/>
        <p:cNvGrpSpPr/>
        <p:nvPr/>
      </p:nvGrpSpPr>
      <p:grpSpPr>
        <a:xfrm>
          <a:off x="0" y="0"/>
          <a:ext cx="0" cy="0"/>
          <a:chOff x="0" y="0"/>
          <a:chExt cx="0" cy="0"/>
        </a:xfrm>
      </p:grpSpPr>
      <p:sp>
        <p:nvSpPr>
          <p:cNvPr id="23" name="Text Placeholder 19">
            <a:extLst>
              <a:ext uri="{FF2B5EF4-FFF2-40B4-BE49-F238E27FC236}">
                <a16:creationId xmlns:a16="http://schemas.microsoft.com/office/drawing/2014/main" id="{AF7809FD-FD9E-C675-04BF-7AE0F6D7A7E9}"/>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24" name="Text Placeholder 19">
            <a:extLst>
              <a:ext uri="{FF2B5EF4-FFF2-40B4-BE49-F238E27FC236}">
                <a16:creationId xmlns:a16="http://schemas.microsoft.com/office/drawing/2014/main" id="{D5392B90-4FCE-AF58-C25E-52C385458824}"/>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tx2"/>
                </a:solidFill>
                <a:latin typeface="Poppins" pitchFamily="2" charset="77"/>
                <a:ea typeface="Poppins" pitchFamily="2" charset="77"/>
                <a:cs typeface="Poppins" pitchFamily="2" charset="77"/>
              </a:defRPr>
            </a:lvl1pPr>
          </a:lstStyle>
          <a:p>
            <a:pPr lvl="0"/>
            <a:r>
              <a:rPr lang="en-US"/>
              <a:t>Subtitle</a:t>
            </a:r>
          </a:p>
          <a:p>
            <a:pPr lvl="0"/>
            <a:endParaRPr lang="en-US"/>
          </a:p>
        </p:txBody>
      </p:sp>
      <p:sp>
        <p:nvSpPr>
          <p:cNvPr id="2" name="Text Placeholder 19">
            <a:extLst>
              <a:ext uri="{FF2B5EF4-FFF2-40B4-BE49-F238E27FC236}">
                <a16:creationId xmlns:a16="http://schemas.microsoft.com/office/drawing/2014/main" id="{14C52D32-F83E-D81C-B202-C9AD725363B3}"/>
              </a:ext>
            </a:extLst>
          </p:cNvPr>
          <p:cNvSpPr>
            <a:spLocks noGrp="1"/>
          </p:cNvSpPr>
          <p:nvPr>
            <p:ph type="body" sz="quarter" idx="16" hasCustomPrompt="1"/>
          </p:nvPr>
        </p:nvSpPr>
        <p:spPr>
          <a:xfrm>
            <a:off x="1039913"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3" name="Text Placeholder 19">
            <a:extLst>
              <a:ext uri="{FF2B5EF4-FFF2-40B4-BE49-F238E27FC236}">
                <a16:creationId xmlns:a16="http://schemas.microsoft.com/office/drawing/2014/main" id="{1CE68035-5C66-16BC-0189-93A367333B7B}"/>
              </a:ext>
            </a:extLst>
          </p:cNvPr>
          <p:cNvSpPr>
            <a:spLocks noGrp="1"/>
          </p:cNvSpPr>
          <p:nvPr>
            <p:ph type="body" sz="quarter" idx="19" hasCustomPrompt="1"/>
          </p:nvPr>
        </p:nvSpPr>
        <p:spPr>
          <a:xfrm>
            <a:off x="1049966" y="7032372"/>
            <a:ext cx="3481841"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1"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01</a:t>
            </a:r>
          </a:p>
        </p:txBody>
      </p:sp>
      <p:sp>
        <p:nvSpPr>
          <p:cNvPr id="4" name="Text Placeholder 19">
            <a:extLst>
              <a:ext uri="{FF2B5EF4-FFF2-40B4-BE49-F238E27FC236}">
                <a16:creationId xmlns:a16="http://schemas.microsoft.com/office/drawing/2014/main" id="{6B31C36C-6914-30C5-3F1B-D1E583AB8061}"/>
              </a:ext>
            </a:extLst>
          </p:cNvPr>
          <p:cNvSpPr>
            <a:spLocks noGrp="1"/>
          </p:cNvSpPr>
          <p:nvPr>
            <p:ph type="body" sz="quarter" idx="22" hasCustomPrompt="1"/>
          </p:nvPr>
        </p:nvSpPr>
        <p:spPr>
          <a:xfrm>
            <a:off x="1039914"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b="1">
                <a:solidFill>
                  <a:srgbClr val="0F0F0F">
                    <a:alpha val="100000"/>
                  </a:srgbClr>
                </a:solidFill>
                <a:latin typeface="Segoe UI Variable Text Semibold" pitchFamily="2" charset="0"/>
                <a:ea typeface="Segoe UI Variable Text Semibold" pitchFamily="34" charset="-122"/>
                <a:cs typeface="Segoe UI Variable Text Semibold" pitchFamily="34" charset="-120"/>
              </a:rPr>
              <a:t>Tomorrow, AI becomes both a partner and a facilitator of the team, which mind melds their perspectives for faster shared vision to product.</a:t>
            </a:r>
            <a:endParaRPr lang="en-US" sz="2000" b="1">
              <a:latin typeface="Segoe UI Variable Text Semibold" pitchFamily="2" charset="0"/>
            </a:endParaRPr>
          </a:p>
        </p:txBody>
      </p:sp>
      <p:sp>
        <p:nvSpPr>
          <p:cNvPr id="25" name="Text Placeholder 19">
            <a:extLst>
              <a:ext uri="{FF2B5EF4-FFF2-40B4-BE49-F238E27FC236}">
                <a16:creationId xmlns:a16="http://schemas.microsoft.com/office/drawing/2014/main" id="{04909924-8374-3E54-558E-59C018D0DF29}"/>
              </a:ext>
            </a:extLst>
          </p:cNvPr>
          <p:cNvSpPr>
            <a:spLocks noGrp="1"/>
          </p:cNvSpPr>
          <p:nvPr>
            <p:ph type="body" sz="quarter" idx="23" hasCustomPrompt="1"/>
          </p:nvPr>
        </p:nvSpPr>
        <p:spPr>
          <a:xfrm>
            <a:off x="4757803"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26" name="Text Placeholder 19">
            <a:extLst>
              <a:ext uri="{FF2B5EF4-FFF2-40B4-BE49-F238E27FC236}">
                <a16:creationId xmlns:a16="http://schemas.microsoft.com/office/drawing/2014/main" id="{1A458391-216E-C845-856C-2A4E798510CD}"/>
              </a:ext>
            </a:extLst>
          </p:cNvPr>
          <p:cNvSpPr>
            <a:spLocks noGrp="1"/>
          </p:cNvSpPr>
          <p:nvPr>
            <p:ph type="body" sz="quarter" idx="24" hasCustomPrompt="1"/>
          </p:nvPr>
        </p:nvSpPr>
        <p:spPr>
          <a:xfrm>
            <a:off x="4767856" y="7032372"/>
            <a:ext cx="3481841"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1"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02</a:t>
            </a:r>
          </a:p>
        </p:txBody>
      </p:sp>
      <p:sp>
        <p:nvSpPr>
          <p:cNvPr id="27" name="Text Placeholder 19">
            <a:extLst>
              <a:ext uri="{FF2B5EF4-FFF2-40B4-BE49-F238E27FC236}">
                <a16:creationId xmlns:a16="http://schemas.microsoft.com/office/drawing/2014/main" id="{6FD2C17F-78EB-C99E-7B83-9664DD5F4AFA}"/>
              </a:ext>
            </a:extLst>
          </p:cNvPr>
          <p:cNvSpPr>
            <a:spLocks noGrp="1"/>
          </p:cNvSpPr>
          <p:nvPr>
            <p:ph type="body" sz="quarter" idx="25" hasCustomPrompt="1"/>
          </p:nvPr>
        </p:nvSpPr>
        <p:spPr>
          <a:xfrm>
            <a:off x="4757804"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b="1">
                <a:solidFill>
                  <a:srgbClr val="0F0F0F">
                    <a:alpha val="100000"/>
                  </a:srgbClr>
                </a:solidFill>
                <a:latin typeface="Segoe UI Variable Text Semibold" pitchFamily="2" charset="0"/>
                <a:ea typeface="Segoe UI Variable Text Semibold" pitchFamily="34" charset="-122"/>
                <a:cs typeface="Segoe UI Variable Text Semibold" pitchFamily="34" charset="-120"/>
              </a:rPr>
              <a:t>Tomorrow, AI becomes both a partner and a facilitator of the team, which mind melds their perspectives for faster shared vision to product.</a:t>
            </a:r>
            <a:endParaRPr lang="en-US" sz="2000" b="1">
              <a:latin typeface="Segoe UI Variable Text Semibold" pitchFamily="2" charset="0"/>
            </a:endParaRPr>
          </a:p>
        </p:txBody>
      </p:sp>
      <p:sp>
        <p:nvSpPr>
          <p:cNvPr id="28" name="Text Placeholder 19">
            <a:extLst>
              <a:ext uri="{FF2B5EF4-FFF2-40B4-BE49-F238E27FC236}">
                <a16:creationId xmlns:a16="http://schemas.microsoft.com/office/drawing/2014/main" id="{87204D81-F012-9492-CE1C-A2971FEDDADE}"/>
              </a:ext>
            </a:extLst>
          </p:cNvPr>
          <p:cNvSpPr>
            <a:spLocks noGrp="1"/>
          </p:cNvSpPr>
          <p:nvPr>
            <p:ph type="body" sz="quarter" idx="26" hasCustomPrompt="1"/>
          </p:nvPr>
        </p:nvSpPr>
        <p:spPr>
          <a:xfrm>
            <a:off x="8485742"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29" name="Text Placeholder 19">
            <a:extLst>
              <a:ext uri="{FF2B5EF4-FFF2-40B4-BE49-F238E27FC236}">
                <a16:creationId xmlns:a16="http://schemas.microsoft.com/office/drawing/2014/main" id="{6CCC77AF-444A-D86E-7572-EFF8B6390E08}"/>
              </a:ext>
            </a:extLst>
          </p:cNvPr>
          <p:cNvSpPr>
            <a:spLocks noGrp="1"/>
          </p:cNvSpPr>
          <p:nvPr>
            <p:ph type="body" sz="quarter" idx="27" hasCustomPrompt="1"/>
          </p:nvPr>
        </p:nvSpPr>
        <p:spPr>
          <a:xfrm>
            <a:off x="8495795" y="7032372"/>
            <a:ext cx="3481841"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1"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03</a:t>
            </a:r>
          </a:p>
        </p:txBody>
      </p:sp>
      <p:sp>
        <p:nvSpPr>
          <p:cNvPr id="30" name="Text Placeholder 19">
            <a:extLst>
              <a:ext uri="{FF2B5EF4-FFF2-40B4-BE49-F238E27FC236}">
                <a16:creationId xmlns:a16="http://schemas.microsoft.com/office/drawing/2014/main" id="{4E46FA6F-2160-24B7-021B-9A07991B9E2D}"/>
              </a:ext>
            </a:extLst>
          </p:cNvPr>
          <p:cNvSpPr>
            <a:spLocks noGrp="1"/>
          </p:cNvSpPr>
          <p:nvPr>
            <p:ph type="body" sz="quarter" idx="28" hasCustomPrompt="1"/>
          </p:nvPr>
        </p:nvSpPr>
        <p:spPr>
          <a:xfrm>
            <a:off x="8485743"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b="1">
                <a:solidFill>
                  <a:srgbClr val="0F0F0F">
                    <a:alpha val="100000"/>
                  </a:srgbClr>
                </a:solidFill>
                <a:latin typeface="Segoe UI Variable Text Semibold" pitchFamily="2" charset="0"/>
                <a:ea typeface="Segoe UI Variable Text Semibold" pitchFamily="34" charset="-122"/>
                <a:cs typeface="Segoe UI Variable Text Semibold" pitchFamily="34" charset="-120"/>
              </a:rPr>
              <a:t>Tomorrow, AI becomes both a partner and a facilitator of the team, which mind melds their perspectives for faster shared vision to product.</a:t>
            </a:r>
            <a:endParaRPr lang="en-US" sz="2000" b="1">
              <a:latin typeface="Segoe UI Variable Text Semibold" pitchFamily="2" charset="0"/>
            </a:endParaRPr>
          </a:p>
        </p:txBody>
      </p:sp>
      <p:sp>
        <p:nvSpPr>
          <p:cNvPr id="31" name="Text Placeholder 19">
            <a:extLst>
              <a:ext uri="{FF2B5EF4-FFF2-40B4-BE49-F238E27FC236}">
                <a16:creationId xmlns:a16="http://schemas.microsoft.com/office/drawing/2014/main" id="{71B7133A-23A4-0AD6-CE2B-4A52C054F60C}"/>
              </a:ext>
            </a:extLst>
          </p:cNvPr>
          <p:cNvSpPr>
            <a:spLocks noGrp="1"/>
          </p:cNvSpPr>
          <p:nvPr>
            <p:ph type="body" sz="quarter" idx="29" hasCustomPrompt="1"/>
          </p:nvPr>
        </p:nvSpPr>
        <p:spPr>
          <a:xfrm>
            <a:off x="12203632"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32" name="Text Placeholder 19">
            <a:extLst>
              <a:ext uri="{FF2B5EF4-FFF2-40B4-BE49-F238E27FC236}">
                <a16:creationId xmlns:a16="http://schemas.microsoft.com/office/drawing/2014/main" id="{E4C9B303-6F54-1ECD-0DEF-CC04F2DF72EF}"/>
              </a:ext>
            </a:extLst>
          </p:cNvPr>
          <p:cNvSpPr>
            <a:spLocks noGrp="1"/>
          </p:cNvSpPr>
          <p:nvPr>
            <p:ph type="body" sz="quarter" idx="30" hasCustomPrompt="1"/>
          </p:nvPr>
        </p:nvSpPr>
        <p:spPr>
          <a:xfrm>
            <a:off x="12213685" y="7032372"/>
            <a:ext cx="3481841"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1"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04</a:t>
            </a:r>
          </a:p>
        </p:txBody>
      </p:sp>
      <p:sp>
        <p:nvSpPr>
          <p:cNvPr id="33" name="Text Placeholder 19">
            <a:extLst>
              <a:ext uri="{FF2B5EF4-FFF2-40B4-BE49-F238E27FC236}">
                <a16:creationId xmlns:a16="http://schemas.microsoft.com/office/drawing/2014/main" id="{F9445E2C-3BBA-6FAA-783F-BBE16C2D29DA}"/>
              </a:ext>
            </a:extLst>
          </p:cNvPr>
          <p:cNvSpPr>
            <a:spLocks noGrp="1"/>
          </p:cNvSpPr>
          <p:nvPr>
            <p:ph type="body" sz="quarter" idx="31" hasCustomPrompt="1"/>
          </p:nvPr>
        </p:nvSpPr>
        <p:spPr>
          <a:xfrm>
            <a:off x="12203633"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b="1">
                <a:solidFill>
                  <a:srgbClr val="0F0F0F">
                    <a:alpha val="100000"/>
                  </a:srgbClr>
                </a:solidFill>
                <a:latin typeface="Segoe UI Variable Text Semibold" pitchFamily="2" charset="0"/>
                <a:ea typeface="Segoe UI Variable Text Semibold" pitchFamily="34" charset="-122"/>
                <a:cs typeface="Segoe UI Variable Text Semibold" pitchFamily="34" charset="-120"/>
              </a:rPr>
              <a:t>Tomorrow, AI becomes both a partner and a facilitator of the team, which mind melds their perspectives for faster shared vision to product.</a:t>
            </a:r>
            <a:endParaRPr lang="en-US" sz="2000" b="1">
              <a:latin typeface="Segoe UI Variable Text Semibold" pitchFamily="2" charset="0"/>
            </a:endParaRPr>
          </a:p>
        </p:txBody>
      </p:sp>
      <p:sp>
        <p:nvSpPr>
          <p:cNvPr id="34" name="Text Placeholder 19">
            <a:extLst>
              <a:ext uri="{FF2B5EF4-FFF2-40B4-BE49-F238E27FC236}">
                <a16:creationId xmlns:a16="http://schemas.microsoft.com/office/drawing/2014/main" id="{40487BBE-BE72-087D-7BAD-52C6794CBAB4}"/>
              </a:ext>
            </a:extLst>
          </p:cNvPr>
          <p:cNvSpPr>
            <a:spLocks noGrp="1"/>
          </p:cNvSpPr>
          <p:nvPr>
            <p:ph type="body" sz="quarter" idx="32" hasCustomPrompt="1"/>
          </p:nvPr>
        </p:nvSpPr>
        <p:spPr>
          <a:xfrm>
            <a:off x="15931570"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35" name="Text Placeholder 19">
            <a:extLst>
              <a:ext uri="{FF2B5EF4-FFF2-40B4-BE49-F238E27FC236}">
                <a16:creationId xmlns:a16="http://schemas.microsoft.com/office/drawing/2014/main" id="{F82DE218-3924-5725-018E-C4DC95C3A0D7}"/>
              </a:ext>
            </a:extLst>
          </p:cNvPr>
          <p:cNvSpPr>
            <a:spLocks noGrp="1"/>
          </p:cNvSpPr>
          <p:nvPr>
            <p:ph type="body" sz="quarter" idx="33" hasCustomPrompt="1"/>
          </p:nvPr>
        </p:nvSpPr>
        <p:spPr>
          <a:xfrm>
            <a:off x="15941623" y="7032372"/>
            <a:ext cx="3481841"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1"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05</a:t>
            </a:r>
          </a:p>
        </p:txBody>
      </p:sp>
      <p:sp>
        <p:nvSpPr>
          <p:cNvPr id="36" name="Text Placeholder 19">
            <a:extLst>
              <a:ext uri="{FF2B5EF4-FFF2-40B4-BE49-F238E27FC236}">
                <a16:creationId xmlns:a16="http://schemas.microsoft.com/office/drawing/2014/main" id="{3D249E77-8DB6-AE0D-ED70-3F3A2EF4E245}"/>
              </a:ext>
            </a:extLst>
          </p:cNvPr>
          <p:cNvSpPr>
            <a:spLocks noGrp="1"/>
          </p:cNvSpPr>
          <p:nvPr>
            <p:ph type="body" sz="quarter" idx="34" hasCustomPrompt="1"/>
          </p:nvPr>
        </p:nvSpPr>
        <p:spPr>
          <a:xfrm>
            <a:off x="15931571"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b="1">
                <a:solidFill>
                  <a:srgbClr val="0F0F0F">
                    <a:alpha val="100000"/>
                  </a:srgbClr>
                </a:solidFill>
                <a:latin typeface="Segoe UI Variable Text Semibold" pitchFamily="2" charset="0"/>
                <a:ea typeface="Segoe UI Variable Text Semibold" pitchFamily="34" charset="-122"/>
                <a:cs typeface="Segoe UI Variable Text Semibold" pitchFamily="34" charset="-120"/>
              </a:rPr>
              <a:t>Tomorrow, AI becomes both a partner and a facilitator of the team, which mind melds their perspectives for faster shared vision to product.</a:t>
            </a:r>
            <a:endParaRPr lang="en-US" sz="2000" b="1">
              <a:latin typeface="Segoe UI Variable Text Semibold" pitchFamily="2" charset="0"/>
            </a:endParaRPr>
          </a:p>
        </p:txBody>
      </p:sp>
      <p:sp>
        <p:nvSpPr>
          <p:cNvPr id="37" name="Text Placeholder 19">
            <a:extLst>
              <a:ext uri="{FF2B5EF4-FFF2-40B4-BE49-F238E27FC236}">
                <a16:creationId xmlns:a16="http://schemas.microsoft.com/office/drawing/2014/main" id="{5E5A031A-E60C-495B-DAA2-327FA9B6D525}"/>
              </a:ext>
            </a:extLst>
          </p:cNvPr>
          <p:cNvSpPr>
            <a:spLocks noGrp="1"/>
          </p:cNvSpPr>
          <p:nvPr>
            <p:ph type="body" sz="quarter" idx="35" hasCustomPrompt="1"/>
          </p:nvPr>
        </p:nvSpPr>
        <p:spPr>
          <a:xfrm>
            <a:off x="19659508"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38" name="Text Placeholder 19">
            <a:extLst>
              <a:ext uri="{FF2B5EF4-FFF2-40B4-BE49-F238E27FC236}">
                <a16:creationId xmlns:a16="http://schemas.microsoft.com/office/drawing/2014/main" id="{E2FA7884-3D92-14BF-D759-0C98BDFE7DCB}"/>
              </a:ext>
            </a:extLst>
          </p:cNvPr>
          <p:cNvSpPr>
            <a:spLocks noGrp="1"/>
          </p:cNvSpPr>
          <p:nvPr>
            <p:ph type="body" sz="quarter" idx="36" hasCustomPrompt="1"/>
          </p:nvPr>
        </p:nvSpPr>
        <p:spPr>
          <a:xfrm>
            <a:off x="19669561" y="7032372"/>
            <a:ext cx="3481841"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1"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06</a:t>
            </a:r>
          </a:p>
        </p:txBody>
      </p:sp>
      <p:sp>
        <p:nvSpPr>
          <p:cNvPr id="39" name="Text Placeholder 19">
            <a:extLst>
              <a:ext uri="{FF2B5EF4-FFF2-40B4-BE49-F238E27FC236}">
                <a16:creationId xmlns:a16="http://schemas.microsoft.com/office/drawing/2014/main" id="{3D6EAA8B-2A11-3BCC-1EEE-C55751C4D2FD}"/>
              </a:ext>
            </a:extLst>
          </p:cNvPr>
          <p:cNvSpPr>
            <a:spLocks noGrp="1"/>
          </p:cNvSpPr>
          <p:nvPr>
            <p:ph type="body" sz="quarter" idx="37" hasCustomPrompt="1"/>
          </p:nvPr>
        </p:nvSpPr>
        <p:spPr>
          <a:xfrm>
            <a:off x="19659509"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b="1">
                <a:solidFill>
                  <a:srgbClr val="0F0F0F">
                    <a:alpha val="100000"/>
                  </a:srgbClr>
                </a:solidFill>
                <a:latin typeface="Segoe UI Variable Text Semibold" pitchFamily="2" charset="0"/>
                <a:ea typeface="Segoe UI Variable Text Semibold" pitchFamily="34" charset="-122"/>
                <a:cs typeface="Segoe UI Variable Text Semibold" pitchFamily="34" charset="-120"/>
              </a:rPr>
              <a:t>Tomorrow, AI becomes both a partner and a facilitator of the team, which mind melds their perspectives for faster shared vision to product.</a:t>
            </a:r>
            <a:endParaRPr lang="en-US" sz="2000" b="1">
              <a:latin typeface="Segoe UI Variable Text Semibold" pitchFamily="2" charset="0"/>
            </a:endParaRPr>
          </a:p>
        </p:txBody>
      </p:sp>
    </p:spTree>
    <p:extLst>
      <p:ext uri="{BB962C8B-B14F-4D97-AF65-F5344CB8AC3E}">
        <p14:creationId xmlns:p14="http://schemas.microsoft.com/office/powerpoint/2010/main" val="2689497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subtitle only">
    <p:bg>
      <p:bgPr>
        <a:solidFill>
          <a:srgbClr val="F9F8FF"/>
        </a:solidFill>
        <a:effectLst/>
      </p:bgPr>
    </p:bg>
    <p:spTree>
      <p:nvGrpSpPr>
        <p:cNvPr id="1" name=""/>
        <p:cNvGrpSpPr/>
        <p:nvPr/>
      </p:nvGrpSpPr>
      <p:grpSpPr>
        <a:xfrm>
          <a:off x="0" y="0"/>
          <a:ext cx="0" cy="0"/>
          <a:chOff x="0" y="0"/>
          <a:chExt cx="0" cy="0"/>
        </a:xfrm>
      </p:grpSpPr>
      <p:sp>
        <p:nvSpPr>
          <p:cNvPr id="5" name="Text Placeholder 19">
            <a:extLst>
              <a:ext uri="{FF2B5EF4-FFF2-40B4-BE49-F238E27FC236}">
                <a16:creationId xmlns:a16="http://schemas.microsoft.com/office/drawing/2014/main" id="{DC24AF06-9E24-29B8-6CAD-503F1F6D1B76}"/>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6" name="Text Placeholder 19">
            <a:extLst>
              <a:ext uri="{FF2B5EF4-FFF2-40B4-BE49-F238E27FC236}">
                <a16:creationId xmlns:a16="http://schemas.microsoft.com/office/drawing/2014/main" id="{CC4C3579-39BD-FD7E-6A30-B13AA438333B}"/>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tx2"/>
                </a:solidFill>
                <a:latin typeface="Poppins" pitchFamily="2" charset="77"/>
                <a:ea typeface="Poppins" pitchFamily="2" charset="77"/>
                <a:cs typeface="Poppins" pitchFamily="2" charset="77"/>
              </a:defRPr>
            </a:lvl1pPr>
          </a:lstStyle>
          <a:p>
            <a:pPr lvl="0"/>
            <a:r>
              <a:rPr lang="en-US"/>
              <a:t>Subtitle</a:t>
            </a:r>
          </a:p>
          <a:p>
            <a:pPr lvl="0"/>
            <a:endParaRPr lang="en-US"/>
          </a:p>
        </p:txBody>
      </p:sp>
      <p:sp>
        <p:nvSpPr>
          <p:cNvPr id="2" name="Chart Placeholder 2">
            <a:extLst>
              <a:ext uri="{FF2B5EF4-FFF2-40B4-BE49-F238E27FC236}">
                <a16:creationId xmlns:a16="http://schemas.microsoft.com/office/drawing/2014/main" id="{9FD91061-1274-0EF6-CB35-1D08D0130497}"/>
              </a:ext>
            </a:extLst>
          </p:cNvPr>
          <p:cNvSpPr>
            <a:spLocks noGrp="1"/>
          </p:cNvSpPr>
          <p:nvPr>
            <p:ph type="chart" sz="quarter" idx="12"/>
          </p:nvPr>
        </p:nvSpPr>
        <p:spPr>
          <a:xfrm>
            <a:off x="9359160" y="1104900"/>
            <a:ext cx="13887450" cy="11506200"/>
          </a:xfrm>
          <a:prstGeom prst="roundRect">
            <a:avLst>
              <a:gd name="adj" fmla="val 3505"/>
            </a:avLst>
          </a:prstGeom>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40537521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Preview 1">
    <p:bg>
      <p:bgPr>
        <a:solidFill>
          <a:srgbClr val="F9F8FF"/>
        </a:solidFill>
        <a:effectLst/>
      </p:bgPr>
    </p:bg>
    <p:spTree>
      <p:nvGrpSpPr>
        <p:cNvPr id="1" name=""/>
        <p:cNvGrpSpPr/>
        <p:nvPr/>
      </p:nvGrpSpPr>
      <p:grpSpPr>
        <a:xfrm>
          <a:off x="0" y="0"/>
          <a:ext cx="0" cy="0"/>
          <a:chOff x="0" y="0"/>
          <a:chExt cx="0" cy="0"/>
        </a:xfrm>
      </p:grpSpPr>
      <p:sp>
        <p:nvSpPr>
          <p:cNvPr id="3" name="Shape 0">
            <a:extLst>
              <a:ext uri="{FF2B5EF4-FFF2-40B4-BE49-F238E27FC236}">
                <a16:creationId xmlns:a16="http://schemas.microsoft.com/office/drawing/2014/main" id="{8CCBE980-1166-D64C-2757-75952975A306}"/>
              </a:ext>
            </a:extLst>
          </p:cNvPr>
          <p:cNvSpPr/>
          <p:nvPr userDrawn="1"/>
        </p:nvSpPr>
        <p:spPr>
          <a:xfrm>
            <a:off x="1143143" y="1143000"/>
            <a:ext cx="5334667" cy="1117600"/>
          </a:xfrm>
          <a:prstGeom prst="rect">
            <a:avLst/>
          </a:prstGeom>
          <a:noFill/>
          <a:ln/>
        </p:spPr>
        <p:txBody>
          <a:bodyPr/>
          <a:lstStyle/>
          <a:p>
            <a:endParaRPr lang="en-US" b="0" i="0">
              <a:latin typeface="Poppins" pitchFamily="2" charset="77"/>
            </a:endParaRPr>
          </a:p>
        </p:txBody>
      </p:sp>
      <p:sp>
        <p:nvSpPr>
          <p:cNvPr id="2" name="Text Placeholder 19">
            <a:extLst>
              <a:ext uri="{FF2B5EF4-FFF2-40B4-BE49-F238E27FC236}">
                <a16:creationId xmlns:a16="http://schemas.microsoft.com/office/drawing/2014/main" id="{14E009DD-D72C-4B45-F63A-1FE205A080EB}"/>
              </a:ext>
            </a:extLst>
          </p:cNvPr>
          <p:cNvSpPr>
            <a:spLocks noGrp="1"/>
          </p:cNvSpPr>
          <p:nvPr>
            <p:ph type="body" sz="quarter" idx="10" hasCustomPrompt="1"/>
          </p:nvPr>
        </p:nvSpPr>
        <p:spPr>
          <a:xfrm>
            <a:off x="1113658" y="5018767"/>
            <a:ext cx="7010400" cy="1890091"/>
          </a:xfrm>
          <a:prstGeom prst="rect">
            <a:avLst/>
          </a:prstGeom>
        </p:spPr>
        <p:txBody>
          <a:bodyPr/>
          <a:lstStyle>
            <a:lvl1pPr marL="0" indent="0" algn="l" defTabSz="914400" rtl="0" eaLnBrk="1" latinLnBrk="0" hangingPunct="1">
              <a:lnSpc>
                <a:spcPts val="6800"/>
              </a:lnSpc>
              <a:buNone/>
              <a:defRPr lang="en-US" sz="6000" b="0" i="0" kern="0" spc="-120" dirty="0">
                <a:solidFill>
                  <a:srgbClr val="0F0F0F">
                    <a:alpha val="100000"/>
                  </a:srgbClr>
                </a:solidFill>
                <a:latin typeface="Poppins" pitchFamily="2" charset="77"/>
                <a:ea typeface="Segoe UI Variable Display Bold" pitchFamily="34" charset="-122"/>
                <a:cs typeface="Poppins" pitchFamily="2" charset="77"/>
              </a:defRPr>
            </a:lvl1pPr>
          </a:lstStyle>
          <a:p>
            <a:pPr marL="0" indent="0" algn="l">
              <a:lnSpc>
                <a:spcPts val="6800"/>
              </a:lnSpc>
              <a:buNone/>
            </a:pPr>
            <a:r>
              <a:rPr lang="en-US" sz="6000" b="1" kern="0" spc="-120">
                <a:solidFill>
                  <a:srgbClr val="0F0F0F">
                    <a:alpha val="100000"/>
                  </a:srgbClr>
                </a:solidFill>
                <a:latin typeface="Segoe UI Variable Display" pitchFamily="2" charset="0"/>
                <a:ea typeface="Segoe UI Variable Display Bold" pitchFamily="34" charset="-122"/>
                <a:cs typeface="Segoe UI Variable Display Bold" pitchFamily="34" charset="-120"/>
              </a:rPr>
              <a:t>Demo title with just two or three lines</a:t>
            </a:r>
            <a:endParaRPr lang="en-US" sz="6000" b="1">
              <a:latin typeface="Segoe UI Variable Display" pitchFamily="2" charset="0"/>
            </a:endParaRPr>
          </a:p>
        </p:txBody>
      </p:sp>
      <p:sp>
        <p:nvSpPr>
          <p:cNvPr id="4" name="Text Placeholder 19">
            <a:extLst>
              <a:ext uri="{FF2B5EF4-FFF2-40B4-BE49-F238E27FC236}">
                <a16:creationId xmlns:a16="http://schemas.microsoft.com/office/drawing/2014/main" id="{9AC83446-32E5-DE05-6E80-6BA7D80EE26E}"/>
              </a:ext>
            </a:extLst>
          </p:cNvPr>
          <p:cNvSpPr>
            <a:spLocks noGrp="1"/>
          </p:cNvSpPr>
          <p:nvPr>
            <p:ph type="body" sz="quarter" idx="11" hasCustomPrompt="1"/>
          </p:nvPr>
        </p:nvSpPr>
        <p:spPr>
          <a:xfrm>
            <a:off x="1113658" y="6968729"/>
            <a:ext cx="7010400" cy="939800"/>
          </a:xfrm>
          <a:prstGeom prst="rect">
            <a:avLst/>
          </a:prstGeom>
        </p:spPr>
        <p:txBody>
          <a:bodyPr/>
          <a:lstStyle>
            <a:lvl1pPr marL="0" indent="0" algn="l" defTabSz="914400" rtl="0" eaLnBrk="1" latinLnBrk="0" hangingPunct="1">
              <a:lnSpc>
                <a:spcPts val="3600"/>
              </a:lnSpc>
              <a:buNone/>
              <a:defRPr lang="en-US" sz="2800" b="0" i="0" kern="0" spc="-56" dirty="0">
                <a:solidFill>
                  <a:schemeClr val="tx2"/>
                </a:solidFill>
                <a:latin typeface="Aptos" panose="020B0004020202020204" pitchFamily="34" charset="0"/>
                <a:ea typeface="+mn-ea"/>
                <a:cs typeface="+mn-cs"/>
              </a:defRPr>
            </a:lvl1pPr>
          </a:lstStyle>
          <a:p>
            <a:pPr marL="0" indent="0" algn="l">
              <a:lnSpc>
                <a:spcPts val="3600"/>
              </a:lnSpc>
              <a:buNone/>
            </a:pPr>
            <a:r>
              <a:rPr lang="en-US" sz="2800" kern="0" spc="-56">
                <a:solidFill>
                  <a:schemeClr val="tx2"/>
                </a:solidFill>
                <a:latin typeface="Segoe UI Variable Display Semibold" pitchFamily="34" charset="0"/>
              </a:rPr>
              <a:t>Short list or description</a:t>
            </a:r>
          </a:p>
        </p:txBody>
      </p:sp>
      <p:sp>
        <p:nvSpPr>
          <p:cNvPr id="16" name="Text Placeholder 19">
            <a:extLst>
              <a:ext uri="{FF2B5EF4-FFF2-40B4-BE49-F238E27FC236}">
                <a16:creationId xmlns:a16="http://schemas.microsoft.com/office/drawing/2014/main" id="{AB42CAD9-06F1-08CF-1BDC-B4B1C7C1A92C}"/>
              </a:ext>
            </a:extLst>
          </p:cNvPr>
          <p:cNvSpPr>
            <a:spLocks noGrp="1"/>
          </p:cNvSpPr>
          <p:nvPr>
            <p:ph type="body" sz="quarter" idx="27" hasCustomPrompt="1"/>
          </p:nvPr>
        </p:nvSpPr>
        <p:spPr>
          <a:xfrm>
            <a:off x="1113658" y="3274791"/>
            <a:ext cx="7010400" cy="39550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pPr marL="0" marR="0" lvl="0" indent="0" algn="l" defTabSz="914400" rtl="0" eaLnBrk="1" fontAlgn="auto" latinLnBrk="0" hangingPunct="1">
              <a:lnSpc>
                <a:spcPts val="2800"/>
              </a:lnSpc>
              <a:spcBef>
                <a:spcPct val="20000"/>
              </a:spcBef>
              <a:spcAft>
                <a:spcPts val="0"/>
              </a:spcAft>
              <a:buClrTx/>
              <a:buSzTx/>
              <a:buFont typeface="Arial" pitchFamily="34" charset="0"/>
              <a:buNone/>
              <a:tabLst/>
              <a:defRPr/>
            </a:pPr>
            <a:r>
              <a:rPr lang="en-US" sz="2000">
                <a:solidFill>
                  <a:srgbClr val="0F0F0F">
                    <a:alpha val="100000"/>
                  </a:srgbClr>
                </a:solidFill>
                <a:latin typeface="Segoe UI Variable Text Semibold" pitchFamily="34" charset="0"/>
                <a:ea typeface="Segoe UI Variable Text Semibold" pitchFamily="34" charset="-122"/>
                <a:cs typeface="Segoe UI Variable Text Semibold" pitchFamily="34" charset="-120"/>
              </a:rPr>
              <a:t>Public Preview / Q2 2025</a:t>
            </a:r>
            <a:endParaRPr lang="en-US" sz="2000"/>
          </a:p>
        </p:txBody>
      </p:sp>
      <p:sp>
        <p:nvSpPr>
          <p:cNvPr id="6" name="Picture Placeholder 5">
            <a:extLst>
              <a:ext uri="{FF2B5EF4-FFF2-40B4-BE49-F238E27FC236}">
                <a16:creationId xmlns:a16="http://schemas.microsoft.com/office/drawing/2014/main" id="{07CE0F48-F10D-F23F-D764-4E5E986157A6}"/>
              </a:ext>
            </a:extLst>
          </p:cNvPr>
          <p:cNvSpPr>
            <a:spLocks noGrp="1"/>
          </p:cNvSpPr>
          <p:nvPr>
            <p:ph type="pic" sz="quarter" idx="28"/>
          </p:nvPr>
        </p:nvSpPr>
        <p:spPr>
          <a:xfrm>
            <a:off x="10544175" y="1143000"/>
            <a:ext cx="12687300" cy="11315700"/>
          </a:xfrm>
          <a:prstGeom prst="roundRect">
            <a:avLst>
              <a:gd name="adj" fmla="val 3536"/>
            </a:avLst>
          </a:prstGeom>
          <a:solidFill>
            <a:schemeClr val="bg1"/>
          </a:solidFill>
          <a:ln w="38100">
            <a:gradFill>
              <a:gsLst>
                <a:gs pos="0">
                  <a:schemeClr val="accent3"/>
                </a:gs>
                <a:gs pos="32000">
                  <a:schemeClr val="accent6"/>
                </a:gs>
                <a:gs pos="65000">
                  <a:srgbClr val="8853F0"/>
                </a:gs>
                <a:gs pos="100000">
                  <a:schemeClr val="accent1"/>
                </a:gs>
              </a:gsLst>
              <a:lin ang="3000000" scaled="0"/>
            </a:gradFill>
          </a:ln>
          <a:effectLst>
            <a:glow rad="254000">
              <a:schemeClr val="accent4">
                <a:alpha val="9137"/>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a:lstStyle>
            <a:lvl1pPr>
              <a:defRPr lang="en-US" sz="1800" b="0" i="0">
                <a:solidFill>
                  <a:schemeClr val="lt1"/>
                </a:solidFill>
                <a:latin typeface="Poppins" pitchFamily="2" charset="77"/>
              </a:defRPr>
            </a:lvl1pPr>
          </a:lstStyle>
          <a:p>
            <a:pPr marL="0" lvl="0" algn="ctr"/>
            <a:endParaRPr lang="en-US"/>
          </a:p>
        </p:txBody>
      </p:sp>
    </p:spTree>
    <p:extLst>
      <p:ext uri="{BB962C8B-B14F-4D97-AF65-F5344CB8AC3E}">
        <p14:creationId xmlns:p14="http://schemas.microsoft.com/office/powerpoint/2010/main" val="31540409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review 2">
    <p:bg>
      <p:bgPr>
        <a:solidFill>
          <a:srgbClr val="F9F8FF"/>
        </a:solidFill>
        <a:effectLst/>
      </p:bgPr>
    </p:bg>
    <p:spTree>
      <p:nvGrpSpPr>
        <p:cNvPr id="1" name=""/>
        <p:cNvGrpSpPr/>
        <p:nvPr/>
      </p:nvGrpSpPr>
      <p:grpSpPr>
        <a:xfrm>
          <a:off x="0" y="0"/>
          <a:ext cx="0" cy="0"/>
          <a:chOff x="0" y="0"/>
          <a:chExt cx="0" cy="0"/>
        </a:xfrm>
      </p:grpSpPr>
      <p:sp>
        <p:nvSpPr>
          <p:cNvPr id="12" name="Text Placeholder 19">
            <a:extLst>
              <a:ext uri="{FF2B5EF4-FFF2-40B4-BE49-F238E27FC236}">
                <a16:creationId xmlns:a16="http://schemas.microsoft.com/office/drawing/2014/main" id="{FDB64B77-E38D-1ACA-5A15-6809BD7C672C}"/>
              </a:ext>
            </a:extLst>
          </p:cNvPr>
          <p:cNvSpPr>
            <a:spLocks noGrp="1"/>
          </p:cNvSpPr>
          <p:nvPr>
            <p:ph type="body" sz="quarter" idx="29" hasCustomPrompt="1"/>
          </p:nvPr>
        </p:nvSpPr>
        <p:spPr>
          <a:xfrm>
            <a:off x="1123701" y="4219279"/>
            <a:ext cx="7010400" cy="1890091"/>
          </a:xfrm>
          <a:prstGeom prst="rect">
            <a:avLst/>
          </a:prstGeom>
        </p:spPr>
        <p:txBody>
          <a:bodyPr/>
          <a:lstStyle>
            <a:lvl1pPr marL="0" marR="0" indent="0" algn="l" defTabSz="914400" rtl="0" eaLnBrk="1" fontAlgn="auto" latinLnBrk="0" hangingPunct="1">
              <a:lnSpc>
                <a:spcPts val="6800"/>
              </a:lnSpc>
              <a:spcBef>
                <a:spcPts val="0"/>
              </a:spcBef>
              <a:spcAft>
                <a:spcPts val="0"/>
              </a:spcAft>
              <a:buClrTx/>
              <a:buSzTx/>
              <a:buFontTx/>
              <a:buNone/>
              <a:tabLst/>
              <a:defRPr lang="en-US" sz="6000" b="0" i="0" kern="0" spc="-120">
                <a:solidFill>
                  <a:srgbClr val="0F0F0F">
                    <a:alpha val="100000"/>
                  </a:srgbClr>
                </a:solidFill>
                <a:latin typeface="Poppins" pitchFamily="2" charset="77"/>
                <a:ea typeface="Segoe UI Variable Display Bold" pitchFamily="34" charset="-122"/>
                <a:cs typeface="Segoe UI Variable Display Bold" pitchFamily="34" charset="-120"/>
              </a:defRPr>
            </a:lvl1pPr>
          </a:lstStyle>
          <a:p>
            <a:pPr marL="0" marR="0" lvl="0" indent="0" algn="l" defTabSz="914400" rtl="0" eaLnBrk="1" fontAlgn="auto" latinLnBrk="0" hangingPunct="1">
              <a:lnSpc>
                <a:spcPts val="6800"/>
              </a:lnSpc>
              <a:spcBef>
                <a:spcPts val="0"/>
              </a:spcBef>
              <a:spcAft>
                <a:spcPts val="0"/>
              </a:spcAft>
              <a:buClrTx/>
              <a:buSzTx/>
              <a:buFontTx/>
              <a:buNone/>
              <a:tabLst/>
              <a:defRPr/>
            </a:pPr>
            <a:r>
              <a:rPr kumimoji="0" lang="en-US" sz="6000" b="1" i="0" u="none" strike="noStrike" kern="0" cap="none" spc="-120" normalizeH="0" baseline="0" noProof="0">
                <a:ln>
                  <a:noFill/>
                </a:ln>
                <a:effectLst/>
                <a:uLnTx/>
                <a:uFillTx/>
                <a:latin typeface="Segoe UI Variable Display" pitchFamily="2" charset="0"/>
                <a:ea typeface="Segoe UI Variable Display Bold" pitchFamily="34" charset="-122"/>
                <a:cs typeface="Segoe UI Variable Display Bold" pitchFamily="34" charset="-120"/>
              </a:rPr>
              <a:t>GitHub Copilot </a:t>
            </a:r>
            <a:br>
              <a:rPr kumimoji="0" lang="en-US" sz="6000" b="1" i="0" u="none" strike="noStrike" kern="0" cap="none" spc="-120" normalizeH="0" baseline="0" noProof="0">
                <a:ln>
                  <a:noFill/>
                </a:ln>
                <a:effectLst/>
                <a:uLnTx/>
                <a:uFillTx/>
                <a:latin typeface="Segoe UI Variable Display" pitchFamily="2" charset="0"/>
                <a:ea typeface="Segoe UI Variable Display Bold" pitchFamily="34" charset="-122"/>
                <a:cs typeface="Segoe UI Variable Display Bold" pitchFamily="34" charset="-120"/>
              </a:rPr>
            </a:br>
            <a:r>
              <a:rPr kumimoji="0" lang="en-US" sz="6000" b="1" i="0" u="none" strike="noStrike" kern="0" cap="none" spc="-120" normalizeH="0" baseline="0" noProof="0">
                <a:ln>
                  <a:noFill/>
                </a:ln>
                <a:effectLst/>
                <a:uLnTx/>
                <a:uFillTx/>
                <a:latin typeface="Segoe UI Variable Display" pitchFamily="2" charset="0"/>
                <a:ea typeface="Segoe UI Variable Display Bold" pitchFamily="34" charset="-122"/>
                <a:cs typeface="Segoe UI Variable Display Bold" pitchFamily="34" charset="-120"/>
              </a:rPr>
              <a:t>app modernization</a:t>
            </a:r>
          </a:p>
        </p:txBody>
      </p:sp>
      <p:sp>
        <p:nvSpPr>
          <p:cNvPr id="13" name="Text Placeholder 19">
            <a:extLst>
              <a:ext uri="{FF2B5EF4-FFF2-40B4-BE49-F238E27FC236}">
                <a16:creationId xmlns:a16="http://schemas.microsoft.com/office/drawing/2014/main" id="{EB6A5054-BEC7-5A53-61D2-95395DD6A0C1}"/>
              </a:ext>
            </a:extLst>
          </p:cNvPr>
          <p:cNvSpPr>
            <a:spLocks noGrp="1"/>
          </p:cNvSpPr>
          <p:nvPr>
            <p:ph type="body" sz="quarter" idx="30" hasCustomPrompt="1"/>
          </p:nvPr>
        </p:nvSpPr>
        <p:spPr>
          <a:xfrm>
            <a:off x="1153845" y="6472055"/>
            <a:ext cx="7010400" cy="4038140"/>
          </a:xfrm>
          <a:prstGeom prst="rect">
            <a:avLst/>
          </a:prstGeom>
        </p:spPr>
        <p:txBody>
          <a:bodyPr/>
          <a:lstStyle>
            <a:lvl1pPr marL="0" marR="0" indent="0" algn="l" defTabSz="914400" rtl="0" eaLnBrk="1" fontAlgn="auto" latinLnBrk="0" hangingPunct="1">
              <a:lnSpc>
                <a:spcPts val="3600"/>
              </a:lnSpc>
              <a:spcBef>
                <a:spcPts val="0"/>
              </a:spcBef>
              <a:spcAft>
                <a:spcPts val="0"/>
              </a:spcAft>
              <a:buClrTx/>
              <a:buSzTx/>
              <a:buFontTx/>
              <a:buNone/>
              <a:tabLst/>
              <a:defRPr lang="en-US" sz="2800" b="0" i="0" kern="0" spc="-56">
                <a:solidFill>
                  <a:schemeClr val="tx2"/>
                </a:solidFill>
                <a:latin typeface="Aptos" panose="020B0004020202020204" pitchFamily="34" charset="0"/>
                <a:ea typeface="+mn-ea"/>
                <a:cs typeface="+mn-cs"/>
              </a:defRPr>
            </a:lvl1pPr>
          </a:lstStyle>
          <a:p>
            <a:pPr marL="0" marR="0" lvl="0" indent="0" algn="l" defTabSz="914400" rtl="0" eaLnBrk="1" fontAlgn="auto" latinLnBrk="0" hangingPunct="1">
              <a:lnSpc>
                <a:spcPts val="3600"/>
              </a:lnSpc>
              <a:spcBef>
                <a:spcPts val="0"/>
              </a:spcBef>
              <a:spcAft>
                <a:spcPts val="0"/>
              </a:spcAft>
              <a:buClrTx/>
              <a:buSzTx/>
              <a:buFontTx/>
              <a:buNone/>
              <a:tabLst/>
              <a:defRPr/>
            </a:pPr>
            <a:r>
              <a:rPr kumimoji="0" lang="en-US" sz="2800" b="0" i="0" u="none" strike="noStrike" kern="0" cap="none" spc="-56" normalizeH="0" baseline="0" noProof="0">
                <a:ln>
                  <a:noFill/>
                </a:ln>
                <a:solidFill>
                  <a:schemeClr val="tx2"/>
                </a:solidFill>
                <a:effectLst/>
                <a:uLnTx/>
                <a:uFillTx/>
                <a:latin typeface="Segoe UI Variable Display Semibold" pitchFamily="34" charset="0"/>
                <a:ea typeface="+mn-ea"/>
                <a:cs typeface="+mn-cs"/>
              </a:rPr>
              <a:t>Single entry point for code assessments, dependency updates, and remediation</a:t>
            </a:r>
          </a:p>
          <a:p>
            <a:pPr marL="0" marR="0" lvl="0" indent="0" algn="l" defTabSz="914400" rtl="0" eaLnBrk="1" fontAlgn="auto" latinLnBrk="0" hangingPunct="1">
              <a:lnSpc>
                <a:spcPts val="3600"/>
              </a:lnSpc>
              <a:spcBef>
                <a:spcPts val="0"/>
              </a:spcBef>
              <a:spcAft>
                <a:spcPts val="0"/>
              </a:spcAft>
              <a:buClrTx/>
              <a:buSzTx/>
              <a:buFontTx/>
              <a:buNone/>
              <a:tabLst/>
              <a:defRPr/>
            </a:pPr>
            <a:endParaRPr lang="en-US" sz="2800" kern="0" spc="-56">
              <a:solidFill>
                <a:schemeClr val="tx2"/>
              </a:solidFill>
              <a:latin typeface="Segoe UI Variable Display Semibold" pitchFamily="34" charset="0"/>
            </a:endParaRPr>
          </a:p>
          <a:p>
            <a:pPr marL="0" marR="0" lvl="0" indent="0" algn="l" defTabSz="914400" rtl="0" eaLnBrk="1" fontAlgn="auto" latinLnBrk="0" hangingPunct="1">
              <a:lnSpc>
                <a:spcPts val="3600"/>
              </a:lnSpc>
              <a:spcBef>
                <a:spcPts val="0"/>
              </a:spcBef>
              <a:spcAft>
                <a:spcPts val="0"/>
              </a:spcAft>
              <a:buClrTx/>
              <a:buSzTx/>
              <a:buFontTx/>
              <a:buNone/>
              <a:tabLst/>
              <a:defRPr/>
            </a:pPr>
            <a:r>
              <a:rPr kumimoji="0" lang="en-US" sz="2800" b="0" i="0" u="none" strike="noStrike" kern="0" cap="none" spc="-56" normalizeH="0" baseline="0" noProof="0">
                <a:ln>
                  <a:noFill/>
                </a:ln>
                <a:solidFill>
                  <a:schemeClr val="tx2"/>
                </a:solidFill>
                <a:effectLst/>
                <a:uLnTx/>
                <a:uFillTx/>
                <a:latin typeface="Segoe UI Variable Display Semibold" pitchFamily="34" charset="0"/>
                <a:ea typeface="+mn-ea"/>
                <a:cs typeface="+mn-cs"/>
              </a:rPr>
              <a:t>Generates and executes update plans automatically</a:t>
            </a:r>
          </a:p>
          <a:p>
            <a:pPr marL="0" marR="0" lvl="0" indent="0" algn="l" defTabSz="914400" rtl="0" eaLnBrk="1" fontAlgn="auto" latinLnBrk="0" hangingPunct="1">
              <a:lnSpc>
                <a:spcPts val="3600"/>
              </a:lnSpc>
              <a:spcBef>
                <a:spcPts val="0"/>
              </a:spcBef>
              <a:spcAft>
                <a:spcPts val="0"/>
              </a:spcAft>
              <a:buClrTx/>
              <a:buSzTx/>
              <a:buFontTx/>
              <a:buNone/>
              <a:tabLst/>
              <a:defRPr/>
            </a:pPr>
            <a:endParaRPr lang="en-US" sz="2800" kern="0" spc="-56">
              <a:solidFill>
                <a:schemeClr val="tx2"/>
              </a:solidFill>
              <a:latin typeface="Segoe UI Variable Display Semibold" pitchFamily="34" charset="0"/>
            </a:endParaRPr>
          </a:p>
          <a:p>
            <a:pPr marL="0" marR="0" lvl="0" indent="0" algn="l" defTabSz="914400" rtl="0" eaLnBrk="1" fontAlgn="auto" latinLnBrk="0" hangingPunct="1">
              <a:lnSpc>
                <a:spcPts val="3600"/>
              </a:lnSpc>
              <a:spcBef>
                <a:spcPts val="0"/>
              </a:spcBef>
              <a:spcAft>
                <a:spcPts val="0"/>
              </a:spcAft>
              <a:buClrTx/>
              <a:buSzTx/>
              <a:buFontTx/>
              <a:buNone/>
              <a:tabLst/>
              <a:defRPr/>
            </a:pPr>
            <a:r>
              <a:rPr kumimoji="0" lang="en-US" sz="2800" b="0" i="0" u="none" strike="noStrike" kern="0" cap="none" spc="-56" normalizeH="0" baseline="0" noProof="0">
                <a:ln>
                  <a:noFill/>
                </a:ln>
                <a:solidFill>
                  <a:schemeClr val="tx2"/>
                </a:solidFill>
                <a:effectLst/>
                <a:uLnTx/>
                <a:uFillTx/>
                <a:latin typeface="Segoe UI Variable Display Semibold" pitchFamily="34" charset="0"/>
                <a:ea typeface="+mn-ea"/>
                <a:cs typeface="+mn-cs"/>
              </a:rPr>
              <a:t>Gives you full visibility, control and clear summary of change</a:t>
            </a:r>
          </a:p>
        </p:txBody>
      </p:sp>
      <p:sp>
        <p:nvSpPr>
          <p:cNvPr id="2" name="Picture Placeholder 5">
            <a:extLst>
              <a:ext uri="{FF2B5EF4-FFF2-40B4-BE49-F238E27FC236}">
                <a16:creationId xmlns:a16="http://schemas.microsoft.com/office/drawing/2014/main" id="{779170A4-C689-C991-16BB-C14BE2602D91}"/>
              </a:ext>
            </a:extLst>
          </p:cNvPr>
          <p:cNvSpPr>
            <a:spLocks noGrp="1"/>
          </p:cNvSpPr>
          <p:nvPr>
            <p:ph type="pic" sz="quarter" idx="28"/>
          </p:nvPr>
        </p:nvSpPr>
        <p:spPr>
          <a:xfrm>
            <a:off x="10544175" y="1143000"/>
            <a:ext cx="12687300" cy="11315700"/>
          </a:xfrm>
          <a:prstGeom prst="roundRect">
            <a:avLst>
              <a:gd name="adj" fmla="val 3536"/>
            </a:avLst>
          </a:prstGeom>
          <a:solidFill>
            <a:schemeClr val="bg1"/>
          </a:solidFill>
          <a:ln w="38100">
            <a:gradFill>
              <a:gsLst>
                <a:gs pos="0">
                  <a:schemeClr val="accent3"/>
                </a:gs>
                <a:gs pos="32000">
                  <a:schemeClr val="accent6"/>
                </a:gs>
                <a:gs pos="65000">
                  <a:srgbClr val="8853F0"/>
                </a:gs>
                <a:gs pos="100000">
                  <a:schemeClr val="accent1"/>
                </a:gs>
              </a:gsLst>
              <a:lin ang="3000000" scaled="0"/>
            </a:gradFill>
          </a:ln>
          <a:effectLst>
            <a:glow rad="254000">
              <a:schemeClr val="accent4">
                <a:alpha val="9137"/>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a:lstStyle>
            <a:lvl1pPr>
              <a:defRPr lang="en-US" sz="1800" b="0" i="0" dirty="0">
                <a:latin typeface="Poppins" pitchFamily="2" charset="77"/>
              </a:defRPr>
            </a:lvl1pPr>
          </a:lstStyle>
          <a:p>
            <a:pPr marL="0" lvl="0" algn="ctr"/>
            <a:endParaRPr lang="en-US"/>
          </a:p>
        </p:txBody>
      </p:sp>
    </p:spTree>
    <p:extLst>
      <p:ext uri="{BB962C8B-B14F-4D97-AF65-F5344CB8AC3E}">
        <p14:creationId xmlns:p14="http://schemas.microsoft.com/office/powerpoint/2010/main" val="27313489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Data viz ">
    <p:bg>
      <p:bgPr>
        <a:solidFill>
          <a:srgbClr val="F9F8FF"/>
        </a:solidFill>
        <a:effectLst/>
      </p:bgPr>
    </p:bg>
    <p:spTree>
      <p:nvGrpSpPr>
        <p:cNvPr id="1" name=""/>
        <p:cNvGrpSpPr/>
        <p:nvPr/>
      </p:nvGrpSpPr>
      <p:grpSpPr>
        <a:xfrm>
          <a:off x="0" y="0"/>
          <a:ext cx="0" cy="0"/>
          <a:chOff x="0" y="0"/>
          <a:chExt cx="0" cy="0"/>
        </a:xfrm>
      </p:grpSpPr>
      <p:sp>
        <p:nvSpPr>
          <p:cNvPr id="9" name="Text Placeholder 19">
            <a:extLst>
              <a:ext uri="{FF2B5EF4-FFF2-40B4-BE49-F238E27FC236}">
                <a16:creationId xmlns:a16="http://schemas.microsoft.com/office/drawing/2014/main" id="{3C71A080-C5F7-3D7A-CE3C-8281DA88A216}"/>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10" name="Text Placeholder 19">
            <a:extLst>
              <a:ext uri="{FF2B5EF4-FFF2-40B4-BE49-F238E27FC236}">
                <a16:creationId xmlns:a16="http://schemas.microsoft.com/office/drawing/2014/main" id="{43F615C3-0D3D-64FB-B1F4-704B554DD17C}"/>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tx2"/>
                </a:solidFill>
                <a:latin typeface="Poppins" pitchFamily="2" charset="77"/>
                <a:ea typeface="Poppins" pitchFamily="2" charset="77"/>
                <a:cs typeface="Poppins" pitchFamily="2" charset="77"/>
              </a:defRPr>
            </a:lvl1pPr>
          </a:lstStyle>
          <a:p>
            <a:pPr lvl="0"/>
            <a:r>
              <a:rPr lang="en-US"/>
              <a:t>Subtitle</a:t>
            </a:r>
          </a:p>
          <a:p>
            <a:pPr lvl="0"/>
            <a:endParaRPr lang="en-US"/>
          </a:p>
        </p:txBody>
      </p:sp>
      <p:sp>
        <p:nvSpPr>
          <p:cNvPr id="2" name="Text Placeholder 19">
            <a:extLst>
              <a:ext uri="{FF2B5EF4-FFF2-40B4-BE49-F238E27FC236}">
                <a16:creationId xmlns:a16="http://schemas.microsoft.com/office/drawing/2014/main" id="{97AA0460-DB38-3D50-3176-C8BB61D7DF58}"/>
              </a:ext>
            </a:extLst>
          </p:cNvPr>
          <p:cNvSpPr>
            <a:spLocks noGrp="1"/>
          </p:cNvSpPr>
          <p:nvPr>
            <p:ph type="body" sz="quarter" idx="27" hasCustomPrompt="1"/>
          </p:nvPr>
        </p:nvSpPr>
        <p:spPr>
          <a:xfrm>
            <a:off x="1113658" y="5515934"/>
            <a:ext cx="5565438" cy="1568154"/>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pPr marL="0" indent="0" algn="l">
              <a:lnSpc>
                <a:spcPts val="2800"/>
              </a:lnSpc>
              <a:buNone/>
            </a:pPr>
            <a:r>
              <a:rPr lang="en-US" sz="2000">
                <a:solidFill>
                  <a:srgbClr val="0F0F0F">
                    <a:alpha val="100000"/>
                  </a:srgbClr>
                </a:solidFill>
                <a:latin typeface="Segoe UI Variable Text Semibold" pitchFamily="34" charset="0"/>
                <a:ea typeface="Segoe UI Variable Text Semibold" pitchFamily="34" charset="-122"/>
                <a:cs typeface="Segoe UI Variable Text Semibold" pitchFamily="34" charset="-120"/>
              </a:rPr>
              <a:t>Ask questions to deepen your knowledge, synthesize the information you gather, and tell compelling stories. Your contributions will be informed, impactful, and valuable.</a:t>
            </a:r>
            <a:endParaRPr lang="en-US" sz="2000"/>
          </a:p>
        </p:txBody>
      </p:sp>
      <p:sp>
        <p:nvSpPr>
          <p:cNvPr id="12" name="Text Placeholder 19">
            <a:extLst>
              <a:ext uri="{FF2B5EF4-FFF2-40B4-BE49-F238E27FC236}">
                <a16:creationId xmlns:a16="http://schemas.microsoft.com/office/drawing/2014/main" id="{1F1761AC-6860-62E8-20FB-998D7529F2E8}"/>
              </a:ext>
            </a:extLst>
          </p:cNvPr>
          <p:cNvSpPr>
            <a:spLocks noGrp="1"/>
          </p:cNvSpPr>
          <p:nvPr>
            <p:ph type="body" sz="quarter" idx="15" hasCustomPrompt="1"/>
          </p:nvPr>
        </p:nvSpPr>
        <p:spPr>
          <a:xfrm>
            <a:off x="1103610" y="4751422"/>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3" name="Chart Placeholder 3">
            <a:extLst>
              <a:ext uri="{FF2B5EF4-FFF2-40B4-BE49-F238E27FC236}">
                <a16:creationId xmlns:a16="http://schemas.microsoft.com/office/drawing/2014/main" id="{BC045678-1AA5-6212-AFB5-D82596169602}"/>
              </a:ext>
            </a:extLst>
          </p:cNvPr>
          <p:cNvSpPr>
            <a:spLocks noGrp="1"/>
          </p:cNvSpPr>
          <p:nvPr>
            <p:ph type="chart" sz="quarter" idx="28"/>
          </p:nvPr>
        </p:nvSpPr>
        <p:spPr>
          <a:xfrm>
            <a:off x="1158081" y="7734300"/>
            <a:ext cx="22071012" cy="4914900"/>
          </a:xfrm>
          <a:prstGeom prst="roundRect">
            <a:avLst>
              <a:gd name="adj" fmla="val 6783"/>
            </a:avLst>
          </a:prstGeom>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204822500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peaker">
    <p:bg>
      <p:bgPr>
        <a:solidFill>
          <a:srgbClr val="F9F8FF"/>
        </a:solidFill>
        <a:effectLst/>
      </p:bgPr>
    </p:bg>
    <p:spTree>
      <p:nvGrpSpPr>
        <p:cNvPr id="1" name=""/>
        <p:cNvGrpSpPr/>
        <p:nvPr/>
      </p:nvGrpSpPr>
      <p:grpSpPr>
        <a:xfrm>
          <a:off x="0" y="0"/>
          <a:ext cx="0" cy="0"/>
          <a:chOff x="0" y="0"/>
          <a:chExt cx="0" cy="0"/>
        </a:xfrm>
      </p:grpSpPr>
      <p:sp>
        <p:nvSpPr>
          <p:cNvPr id="7" name="Text Placeholder 19">
            <a:extLst>
              <a:ext uri="{FF2B5EF4-FFF2-40B4-BE49-F238E27FC236}">
                <a16:creationId xmlns:a16="http://schemas.microsoft.com/office/drawing/2014/main" id="{1461B076-F1DB-DF34-533D-41856753CE9B}"/>
              </a:ext>
            </a:extLst>
          </p:cNvPr>
          <p:cNvSpPr>
            <a:spLocks noGrp="1"/>
          </p:cNvSpPr>
          <p:nvPr>
            <p:ph type="body" sz="quarter" idx="16" hasCustomPrompt="1"/>
          </p:nvPr>
        </p:nvSpPr>
        <p:spPr>
          <a:xfrm>
            <a:off x="10447640" y="7986983"/>
            <a:ext cx="3491894" cy="515397"/>
          </a:xfrm>
          <a:prstGeom prst="rect">
            <a:avLst/>
          </a:prstGeom>
        </p:spPr>
        <p:txBody>
          <a:bodyPr/>
          <a:lstStyle>
            <a:lvl1pPr marL="0" indent="0" algn="ctr" defTabSz="914400" rtl="0" eaLnBrk="1" latinLnBrk="0" hangingPunct="1">
              <a:lnSpc>
                <a:spcPts val="4400"/>
              </a:lnSpc>
              <a:buNone/>
              <a:defRPr lang="en-US" sz="3600" b="0" i="0" kern="0" spc="-72" dirty="0" smtClean="0">
                <a:solidFill>
                  <a:srgbClr val="0F0F0F">
                    <a:alpha val="100000"/>
                  </a:srgbClr>
                </a:solidFill>
                <a:latin typeface="+mj-lt"/>
                <a:ea typeface="Poppins" pitchFamily="2" charset="77"/>
                <a:cs typeface="Poppins" pitchFamily="2" charset="77"/>
              </a:defRPr>
            </a:lvl1pPr>
          </a:lstStyle>
          <a:p>
            <a:pPr marL="0" indent="0" algn="ctr">
              <a:lnSpc>
                <a:spcPts val="4400"/>
              </a:lnSpc>
              <a:buNone/>
            </a:pPr>
            <a:r>
              <a:rPr lang="en-US" sz="3600" kern="0" spc="-72">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Speaker name</a:t>
            </a:r>
            <a:endParaRPr lang="en-US" sz="3600"/>
          </a:p>
        </p:txBody>
      </p:sp>
      <p:sp>
        <p:nvSpPr>
          <p:cNvPr id="10" name="Text Placeholder 19">
            <a:extLst>
              <a:ext uri="{FF2B5EF4-FFF2-40B4-BE49-F238E27FC236}">
                <a16:creationId xmlns:a16="http://schemas.microsoft.com/office/drawing/2014/main" id="{2CB1C28C-300D-5125-D7BA-B821E0A0C1D0}"/>
              </a:ext>
            </a:extLst>
          </p:cNvPr>
          <p:cNvSpPr>
            <a:spLocks noGrp="1"/>
          </p:cNvSpPr>
          <p:nvPr>
            <p:ph type="body" sz="quarter" idx="23" hasCustomPrompt="1"/>
          </p:nvPr>
        </p:nvSpPr>
        <p:spPr>
          <a:xfrm>
            <a:off x="10447640" y="8529594"/>
            <a:ext cx="3491894" cy="515397"/>
          </a:xfrm>
          <a:prstGeom prst="rect">
            <a:avLst/>
          </a:prstGeom>
        </p:spPr>
        <p:txBody>
          <a:bodyPr/>
          <a:lstStyle>
            <a:lvl1pPr marL="0" indent="0" algn="ctr"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marL="0" indent="0" algn="ctr">
              <a:lnSpc>
                <a:spcPts val="4400"/>
              </a:lnSpc>
              <a:buNone/>
            </a:pPr>
            <a:r>
              <a:rPr lang="en-US" sz="3600" kern="0" spc="-72">
                <a:solidFill>
                  <a:srgbClr val="7E7E7E">
                    <a:alpha val="100000"/>
                  </a:srgbClr>
                </a:solidFill>
                <a:latin typeface="Segoe UI Variable Display Semibold" pitchFamily="34" charset="0"/>
                <a:ea typeface="Segoe UI Variable Display Semibold" pitchFamily="34" charset="-122"/>
                <a:cs typeface="Segoe UI Variable Display Semibold" pitchFamily="34" charset="-120"/>
              </a:rPr>
              <a:t>Title</a:t>
            </a:r>
            <a:endParaRPr lang="en-US" sz="3600"/>
          </a:p>
        </p:txBody>
      </p:sp>
      <p:sp>
        <p:nvSpPr>
          <p:cNvPr id="3" name="Picture Placeholder 2">
            <a:extLst>
              <a:ext uri="{FF2B5EF4-FFF2-40B4-BE49-F238E27FC236}">
                <a16:creationId xmlns:a16="http://schemas.microsoft.com/office/drawing/2014/main" id="{4C6FFFD9-3411-3D2C-CC57-DDEB3BE71656}"/>
              </a:ext>
            </a:extLst>
          </p:cNvPr>
          <p:cNvSpPr>
            <a:spLocks noGrp="1"/>
          </p:cNvSpPr>
          <p:nvPr>
            <p:ph type="pic" sz="quarter" idx="24"/>
          </p:nvPr>
        </p:nvSpPr>
        <p:spPr>
          <a:xfrm>
            <a:off x="10499722" y="4335461"/>
            <a:ext cx="3387728" cy="3387728"/>
          </a:xfrm>
          <a:prstGeom prst="ellipse">
            <a:avLst/>
          </a:prstGeom>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24368324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meline">
    <p:bg>
      <p:bgPr>
        <a:solidFill>
          <a:srgbClr val="F9F8FF"/>
        </a:solidFill>
        <a:effectLst/>
      </p:bgPr>
    </p:bg>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96D34A49-E8B2-6533-BACD-DDD9E5B86722}"/>
              </a:ext>
            </a:extLst>
          </p:cNvPr>
          <p:cNvCxnSpPr>
            <a:cxnSpLocks/>
          </p:cNvCxnSpPr>
          <p:nvPr userDrawn="1"/>
        </p:nvCxnSpPr>
        <p:spPr>
          <a:xfrm>
            <a:off x="1136790" y="6232357"/>
            <a:ext cx="21351369"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F7B5F278-8B80-F414-CEAD-B40CBB54EF63}"/>
              </a:ext>
            </a:extLst>
          </p:cNvPr>
          <p:cNvSpPr/>
          <p:nvPr userDrawn="1"/>
        </p:nvSpPr>
        <p:spPr>
          <a:xfrm>
            <a:off x="1136790" y="6121400"/>
            <a:ext cx="203200" cy="203200"/>
          </a:xfrm>
          <a:prstGeom prst="ellipse">
            <a:avLst/>
          </a:prstGeom>
          <a:solidFill>
            <a:schemeClr val="tx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25" name="Oval 24">
            <a:extLst>
              <a:ext uri="{FF2B5EF4-FFF2-40B4-BE49-F238E27FC236}">
                <a16:creationId xmlns:a16="http://schemas.microsoft.com/office/drawing/2014/main" id="{EF0DBECD-5629-6082-6EBB-F5B15437DC5F}"/>
              </a:ext>
            </a:extLst>
          </p:cNvPr>
          <p:cNvSpPr/>
          <p:nvPr userDrawn="1"/>
        </p:nvSpPr>
        <p:spPr>
          <a:xfrm>
            <a:off x="4722983" y="6121400"/>
            <a:ext cx="203200" cy="203200"/>
          </a:xfrm>
          <a:prstGeom prst="ellipse">
            <a:avLst/>
          </a:prstGeom>
          <a:solidFill>
            <a:schemeClr val="tx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26" name="Oval 25">
            <a:extLst>
              <a:ext uri="{FF2B5EF4-FFF2-40B4-BE49-F238E27FC236}">
                <a16:creationId xmlns:a16="http://schemas.microsoft.com/office/drawing/2014/main" id="{7236D392-42AF-BDF4-01D5-A1F418C7BBA6}"/>
              </a:ext>
            </a:extLst>
          </p:cNvPr>
          <p:cNvSpPr/>
          <p:nvPr userDrawn="1"/>
        </p:nvSpPr>
        <p:spPr>
          <a:xfrm>
            <a:off x="8309176" y="6121400"/>
            <a:ext cx="203200" cy="203200"/>
          </a:xfrm>
          <a:prstGeom prst="ellipse">
            <a:avLst/>
          </a:prstGeom>
          <a:solidFill>
            <a:schemeClr val="tx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27" name="Oval 26">
            <a:extLst>
              <a:ext uri="{FF2B5EF4-FFF2-40B4-BE49-F238E27FC236}">
                <a16:creationId xmlns:a16="http://schemas.microsoft.com/office/drawing/2014/main" id="{9BC77707-EF41-7588-5F2B-F8D966D2B090}"/>
              </a:ext>
            </a:extLst>
          </p:cNvPr>
          <p:cNvSpPr/>
          <p:nvPr userDrawn="1"/>
        </p:nvSpPr>
        <p:spPr>
          <a:xfrm>
            <a:off x="11895369" y="6121400"/>
            <a:ext cx="203200" cy="203200"/>
          </a:xfrm>
          <a:prstGeom prst="ellipse">
            <a:avLst/>
          </a:prstGeom>
          <a:solidFill>
            <a:schemeClr val="tx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28" name="Oval 27">
            <a:extLst>
              <a:ext uri="{FF2B5EF4-FFF2-40B4-BE49-F238E27FC236}">
                <a16:creationId xmlns:a16="http://schemas.microsoft.com/office/drawing/2014/main" id="{34935974-7A27-0EAF-F65E-9CD1EF64F995}"/>
              </a:ext>
            </a:extLst>
          </p:cNvPr>
          <p:cNvSpPr/>
          <p:nvPr userDrawn="1"/>
        </p:nvSpPr>
        <p:spPr>
          <a:xfrm>
            <a:off x="15481562" y="6121400"/>
            <a:ext cx="203200" cy="203200"/>
          </a:xfrm>
          <a:prstGeom prst="ellipse">
            <a:avLst/>
          </a:prstGeom>
          <a:solidFill>
            <a:schemeClr val="tx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29" name="Oval 28">
            <a:extLst>
              <a:ext uri="{FF2B5EF4-FFF2-40B4-BE49-F238E27FC236}">
                <a16:creationId xmlns:a16="http://schemas.microsoft.com/office/drawing/2014/main" id="{A5ACF488-2BD4-FACB-396D-4D3924CEAC4B}"/>
              </a:ext>
            </a:extLst>
          </p:cNvPr>
          <p:cNvSpPr/>
          <p:nvPr userDrawn="1"/>
        </p:nvSpPr>
        <p:spPr>
          <a:xfrm>
            <a:off x="19067756" y="6121400"/>
            <a:ext cx="203200" cy="203200"/>
          </a:xfrm>
          <a:prstGeom prst="ellipse">
            <a:avLst/>
          </a:prstGeom>
          <a:solidFill>
            <a:schemeClr val="tx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32" name="Text Placeholder 19">
            <a:extLst>
              <a:ext uri="{FF2B5EF4-FFF2-40B4-BE49-F238E27FC236}">
                <a16:creationId xmlns:a16="http://schemas.microsoft.com/office/drawing/2014/main" id="{1D5F0C3D-DBD0-7AD6-5CEA-147A6FFEC49A}"/>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Project title</a:t>
            </a:r>
          </a:p>
          <a:p>
            <a:pPr lvl="0"/>
            <a:endParaRPr lang="en-US"/>
          </a:p>
        </p:txBody>
      </p:sp>
      <p:sp>
        <p:nvSpPr>
          <p:cNvPr id="33" name="Text Placeholder 19">
            <a:extLst>
              <a:ext uri="{FF2B5EF4-FFF2-40B4-BE49-F238E27FC236}">
                <a16:creationId xmlns:a16="http://schemas.microsoft.com/office/drawing/2014/main" id="{068E72C3-BCA1-0293-4B72-E3392DFFDE6E}"/>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tx2"/>
                </a:solidFill>
                <a:latin typeface="Poppins" pitchFamily="2" charset="77"/>
                <a:ea typeface="Poppins" pitchFamily="2" charset="77"/>
                <a:cs typeface="Poppins" pitchFamily="2" charset="77"/>
              </a:defRPr>
            </a:lvl1pPr>
          </a:lstStyle>
          <a:p>
            <a:pPr lvl="0"/>
            <a:r>
              <a:rPr lang="en-US"/>
              <a:t>Roadmap</a:t>
            </a:r>
          </a:p>
          <a:p>
            <a:pPr lvl="0"/>
            <a:endParaRPr lang="en-US"/>
          </a:p>
        </p:txBody>
      </p:sp>
      <p:sp>
        <p:nvSpPr>
          <p:cNvPr id="36" name="Text Placeholder 19">
            <a:extLst>
              <a:ext uri="{FF2B5EF4-FFF2-40B4-BE49-F238E27FC236}">
                <a16:creationId xmlns:a16="http://schemas.microsoft.com/office/drawing/2014/main" id="{7EE96189-8D1F-E245-1F6B-0BAB4B610A74}"/>
              </a:ext>
            </a:extLst>
          </p:cNvPr>
          <p:cNvSpPr>
            <a:spLocks noGrp="1"/>
          </p:cNvSpPr>
          <p:nvPr>
            <p:ph type="body" sz="quarter" idx="16" hasCustomPrompt="1"/>
          </p:nvPr>
        </p:nvSpPr>
        <p:spPr>
          <a:xfrm>
            <a:off x="9742118" y="1130302"/>
            <a:ext cx="7010400" cy="800098"/>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New features in new release</a:t>
            </a:r>
          </a:p>
        </p:txBody>
      </p:sp>
      <p:sp>
        <p:nvSpPr>
          <p:cNvPr id="3" name="Text Placeholder 2">
            <a:extLst>
              <a:ext uri="{FF2B5EF4-FFF2-40B4-BE49-F238E27FC236}">
                <a16:creationId xmlns:a16="http://schemas.microsoft.com/office/drawing/2014/main" id="{6050E778-2646-7DE1-F70C-32E5060E4F65}"/>
              </a:ext>
            </a:extLst>
          </p:cNvPr>
          <p:cNvSpPr>
            <a:spLocks noGrp="1"/>
          </p:cNvSpPr>
          <p:nvPr>
            <p:ph type="body" sz="quarter" idx="17" hasCustomPrompt="1"/>
          </p:nvPr>
        </p:nvSpPr>
        <p:spPr>
          <a:xfrm>
            <a:off x="1028213" y="6791157"/>
            <a:ext cx="3557059" cy="440268"/>
          </a:xfrm>
          <a:prstGeom prst="rect">
            <a:avLst/>
          </a:prstGeom>
        </p:spPr>
        <p:txBody>
          <a:bodyPr/>
          <a:lstStyle>
            <a:lvl1pPr marL="0" indent="0" algn="l" defTabSz="914400" rtl="0" eaLnBrk="1" latinLnBrk="0" hangingPunct="1">
              <a:lnSpc>
                <a:spcPts val="2800"/>
              </a:lnSpc>
              <a:buNone/>
              <a:defRPr lang="en-US" sz="2000" b="1" i="0" kern="1200" dirty="0">
                <a:solidFill>
                  <a:srgbClr val="0F0F0F">
                    <a:alpha val="100000"/>
                  </a:srgbClr>
                </a:solidFill>
                <a:latin typeface="Poppins" pitchFamily="2" charset="77"/>
                <a:ea typeface="Poppins" pitchFamily="2" charset="77"/>
                <a:cs typeface="Poppins" pitchFamily="2" charset="77"/>
              </a:defRPr>
            </a:lvl1pPr>
          </a:lstStyle>
          <a:p>
            <a:pPr lvl="0"/>
            <a:r>
              <a:rPr lang="en-US"/>
              <a:t>Month</a:t>
            </a:r>
          </a:p>
        </p:txBody>
      </p:sp>
      <p:sp>
        <p:nvSpPr>
          <p:cNvPr id="38" name="Text Placeholder 37">
            <a:extLst>
              <a:ext uri="{FF2B5EF4-FFF2-40B4-BE49-F238E27FC236}">
                <a16:creationId xmlns:a16="http://schemas.microsoft.com/office/drawing/2014/main" id="{378F2FC8-6C39-E2F6-5B4A-08B50CFA3707}"/>
              </a:ext>
            </a:extLst>
          </p:cNvPr>
          <p:cNvSpPr>
            <a:spLocks noGrp="1"/>
          </p:cNvSpPr>
          <p:nvPr>
            <p:ph type="body" sz="quarter" idx="19" hasCustomPrompt="1"/>
          </p:nvPr>
        </p:nvSpPr>
        <p:spPr>
          <a:xfrm>
            <a:off x="1028214" y="7255585"/>
            <a:ext cx="3557059" cy="1074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Aptos" panose="020B0004020202020204" pitchFamily="34" charset="0"/>
                <a:cs typeface="Poppins" pitchFamily="2" charset="77"/>
              </a:defRPr>
            </a:lvl1pPr>
          </a:lstStyle>
          <a:p>
            <a:pPr>
              <a:lnSpc>
                <a:spcPts val="2800"/>
              </a:lnSpc>
            </a:pPr>
            <a:r>
              <a:rPr lang="en-US" sz="1800" b="1">
                <a:solidFill>
                  <a:srgbClr val="0F0F0F">
                    <a:alpha val="100000"/>
                  </a:srgbClr>
                </a:solidFill>
                <a:latin typeface="Segoe UI Variable Text Semibold" pitchFamily="2" charset="0"/>
              </a:rPr>
              <a:t>Detail of milestone happening at this point in time. </a:t>
            </a:r>
            <a:r>
              <a:rPr lang="en-US" sz="1800"/>
              <a:t>Two to four </a:t>
            </a:r>
            <a:r>
              <a:rPr lang="en-US" sz="1800" b="1">
                <a:solidFill>
                  <a:srgbClr val="0F0F0F">
                    <a:alpha val="100000"/>
                  </a:srgbClr>
                </a:solidFill>
                <a:latin typeface="Segoe UI Variable Text Semibold" pitchFamily="2" charset="0"/>
              </a:rPr>
              <a:t>lines are ideal.</a:t>
            </a:r>
          </a:p>
        </p:txBody>
      </p:sp>
      <p:sp>
        <p:nvSpPr>
          <p:cNvPr id="39" name="Text Placeholder 2">
            <a:extLst>
              <a:ext uri="{FF2B5EF4-FFF2-40B4-BE49-F238E27FC236}">
                <a16:creationId xmlns:a16="http://schemas.microsoft.com/office/drawing/2014/main" id="{39F066E0-91B7-2498-04ED-A26B3EE7835B}"/>
              </a:ext>
            </a:extLst>
          </p:cNvPr>
          <p:cNvSpPr>
            <a:spLocks noGrp="1"/>
          </p:cNvSpPr>
          <p:nvPr>
            <p:ph type="body" sz="quarter" idx="20" hasCustomPrompt="1"/>
          </p:nvPr>
        </p:nvSpPr>
        <p:spPr>
          <a:xfrm>
            <a:off x="4615474" y="6791157"/>
            <a:ext cx="3557059" cy="440268"/>
          </a:xfrm>
          <a:prstGeom prst="rect">
            <a:avLst/>
          </a:prstGeom>
        </p:spPr>
        <p:txBody>
          <a:bodyPr/>
          <a:lstStyle>
            <a:lvl1pPr marL="0" indent="0" algn="l" defTabSz="914400" rtl="0" eaLnBrk="1" latinLnBrk="0" hangingPunct="1">
              <a:lnSpc>
                <a:spcPts val="2800"/>
              </a:lnSpc>
              <a:buNone/>
              <a:defRPr lang="en-US" sz="2000" b="1" i="0" kern="1200" dirty="0">
                <a:solidFill>
                  <a:srgbClr val="0F0F0F">
                    <a:alpha val="100000"/>
                  </a:srgbClr>
                </a:solidFill>
                <a:latin typeface="Poppins" pitchFamily="2" charset="77"/>
                <a:ea typeface="Poppins" pitchFamily="2" charset="77"/>
                <a:cs typeface="Poppins" pitchFamily="2" charset="77"/>
              </a:defRPr>
            </a:lvl1pPr>
          </a:lstStyle>
          <a:p>
            <a:pPr lvl="0"/>
            <a:r>
              <a:rPr lang="en-US"/>
              <a:t>Month</a:t>
            </a:r>
          </a:p>
        </p:txBody>
      </p:sp>
      <p:sp>
        <p:nvSpPr>
          <p:cNvPr id="40" name="Text Placeholder 37">
            <a:extLst>
              <a:ext uri="{FF2B5EF4-FFF2-40B4-BE49-F238E27FC236}">
                <a16:creationId xmlns:a16="http://schemas.microsoft.com/office/drawing/2014/main" id="{04F12F72-B4AC-01C9-E59E-A334BE5B53AA}"/>
              </a:ext>
            </a:extLst>
          </p:cNvPr>
          <p:cNvSpPr>
            <a:spLocks noGrp="1"/>
          </p:cNvSpPr>
          <p:nvPr>
            <p:ph type="body" sz="quarter" idx="21" hasCustomPrompt="1"/>
          </p:nvPr>
        </p:nvSpPr>
        <p:spPr>
          <a:xfrm>
            <a:off x="4615475" y="7255585"/>
            <a:ext cx="3557059" cy="1074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Aptos" panose="020B0004020202020204" pitchFamily="34" charset="0"/>
                <a:cs typeface="Poppins" pitchFamily="2" charset="77"/>
              </a:defRPr>
            </a:lvl1pPr>
          </a:lstStyle>
          <a:p>
            <a:pPr>
              <a:lnSpc>
                <a:spcPts val="2800"/>
              </a:lnSpc>
            </a:pPr>
            <a:r>
              <a:rPr lang="en-US" sz="1800" b="1">
                <a:solidFill>
                  <a:srgbClr val="0F0F0F">
                    <a:alpha val="100000"/>
                  </a:srgbClr>
                </a:solidFill>
                <a:latin typeface="Segoe UI Variable Text Semibold" pitchFamily="2" charset="0"/>
              </a:rPr>
              <a:t>Detail of milestone happening at this point in time. </a:t>
            </a:r>
            <a:r>
              <a:rPr lang="en-US" sz="1800"/>
              <a:t>Two to four </a:t>
            </a:r>
            <a:r>
              <a:rPr lang="en-US" sz="1800" b="1">
                <a:solidFill>
                  <a:srgbClr val="0F0F0F">
                    <a:alpha val="100000"/>
                  </a:srgbClr>
                </a:solidFill>
                <a:latin typeface="Segoe UI Variable Text Semibold" pitchFamily="2" charset="0"/>
              </a:rPr>
              <a:t>lines are ideal.</a:t>
            </a:r>
          </a:p>
        </p:txBody>
      </p:sp>
      <p:sp>
        <p:nvSpPr>
          <p:cNvPr id="41" name="Text Placeholder 2">
            <a:extLst>
              <a:ext uri="{FF2B5EF4-FFF2-40B4-BE49-F238E27FC236}">
                <a16:creationId xmlns:a16="http://schemas.microsoft.com/office/drawing/2014/main" id="{F4992439-7519-A93F-0602-FE954DF166ED}"/>
              </a:ext>
            </a:extLst>
          </p:cNvPr>
          <p:cNvSpPr>
            <a:spLocks noGrp="1"/>
          </p:cNvSpPr>
          <p:nvPr>
            <p:ph type="body" sz="quarter" idx="22" hasCustomPrompt="1"/>
          </p:nvPr>
        </p:nvSpPr>
        <p:spPr>
          <a:xfrm>
            <a:off x="8202736" y="6791157"/>
            <a:ext cx="3557059" cy="440268"/>
          </a:xfrm>
          <a:prstGeom prst="rect">
            <a:avLst/>
          </a:prstGeom>
        </p:spPr>
        <p:txBody>
          <a:bodyPr/>
          <a:lstStyle>
            <a:lvl1pPr marL="0" indent="0" algn="l" defTabSz="914400" rtl="0" eaLnBrk="1" latinLnBrk="0" hangingPunct="1">
              <a:lnSpc>
                <a:spcPts val="2800"/>
              </a:lnSpc>
              <a:buNone/>
              <a:defRPr lang="en-US" sz="2000" b="1" i="0" kern="1200" dirty="0">
                <a:solidFill>
                  <a:srgbClr val="0F0F0F">
                    <a:alpha val="100000"/>
                  </a:srgbClr>
                </a:solidFill>
                <a:latin typeface="Poppins" pitchFamily="2" charset="77"/>
                <a:ea typeface="Poppins" pitchFamily="2" charset="77"/>
                <a:cs typeface="Poppins" pitchFamily="2" charset="77"/>
              </a:defRPr>
            </a:lvl1pPr>
          </a:lstStyle>
          <a:p>
            <a:pPr lvl="0"/>
            <a:r>
              <a:rPr lang="en-US"/>
              <a:t>Month</a:t>
            </a:r>
          </a:p>
        </p:txBody>
      </p:sp>
      <p:sp>
        <p:nvSpPr>
          <p:cNvPr id="42" name="Text Placeholder 37">
            <a:extLst>
              <a:ext uri="{FF2B5EF4-FFF2-40B4-BE49-F238E27FC236}">
                <a16:creationId xmlns:a16="http://schemas.microsoft.com/office/drawing/2014/main" id="{0C9624DA-3D54-50F6-FBD0-315DD7D7C3E5}"/>
              </a:ext>
            </a:extLst>
          </p:cNvPr>
          <p:cNvSpPr>
            <a:spLocks noGrp="1"/>
          </p:cNvSpPr>
          <p:nvPr>
            <p:ph type="body" sz="quarter" idx="23" hasCustomPrompt="1"/>
          </p:nvPr>
        </p:nvSpPr>
        <p:spPr>
          <a:xfrm>
            <a:off x="8202737" y="7255585"/>
            <a:ext cx="3557059" cy="1074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Aptos" panose="020B0004020202020204" pitchFamily="34" charset="0"/>
                <a:cs typeface="Poppins" pitchFamily="2" charset="77"/>
              </a:defRPr>
            </a:lvl1pPr>
          </a:lstStyle>
          <a:p>
            <a:pPr>
              <a:lnSpc>
                <a:spcPts val="2800"/>
              </a:lnSpc>
            </a:pPr>
            <a:r>
              <a:rPr lang="en-US" sz="1800" b="1">
                <a:solidFill>
                  <a:srgbClr val="0F0F0F">
                    <a:alpha val="100000"/>
                  </a:srgbClr>
                </a:solidFill>
                <a:latin typeface="Segoe UI Variable Text Semibold" pitchFamily="2" charset="0"/>
              </a:rPr>
              <a:t>Detail of milestone happening at this point in time. </a:t>
            </a:r>
            <a:r>
              <a:rPr lang="en-US" sz="1800"/>
              <a:t>Two to four </a:t>
            </a:r>
            <a:r>
              <a:rPr lang="en-US" sz="1800" b="1">
                <a:solidFill>
                  <a:srgbClr val="0F0F0F">
                    <a:alpha val="100000"/>
                  </a:srgbClr>
                </a:solidFill>
                <a:latin typeface="Segoe UI Variable Text Semibold" pitchFamily="2" charset="0"/>
              </a:rPr>
              <a:t>lines are ideal.</a:t>
            </a:r>
          </a:p>
        </p:txBody>
      </p:sp>
      <p:sp>
        <p:nvSpPr>
          <p:cNvPr id="43" name="Text Placeholder 2">
            <a:extLst>
              <a:ext uri="{FF2B5EF4-FFF2-40B4-BE49-F238E27FC236}">
                <a16:creationId xmlns:a16="http://schemas.microsoft.com/office/drawing/2014/main" id="{C4A15BA1-6F75-5848-0BE5-9972EB528DF3}"/>
              </a:ext>
            </a:extLst>
          </p:cNvPr>
          <p:cNvSpPr>
            <a:spLocks noGrp="1"/>
          </p:cNvSpPr>
          <p:nvPr>
            <p:ph type="body" sz="quarter" idx="24" hasCustomPrompt="1"/>
          </p:nvPr>
        </p:nvSpPr>
        <p:spPr>
          <a:xfrm>
            <a:off x="11789997" y="6791157"/>
            <a:ext cx="3557059" cy="440268"/>
          </a:xfrm>
          <a:prstGeom prst="rect">
            <a:avLst/>
          </a:prstGeom>
        </p:spPr>
        <p:txBody>
          <a:bodyPr/>
          <a:lstStyle>
            <a:lvl1pPr marL="0" indent="0" algn="l" defTabSz="914400" rtl="0" eaLnBrk="1" latinLnBrk="0" hangingPunct="1">
              <a:lnSpc>
                <a:spcPts val="2800"/>
              </a:lnSpc>
              <a:buNone/>
              <a:defRPr lang="en-US" sz="2000" b="1" i="0" kern="1200" dirty="0">
                <a:solidFill>
                  <a:srgbClr val="0F0F0F">
                    <a:alpha val="100000"/>
                  </a:srgbClr>
                </a:solidFill>
                <a:latin typeface="Poppins" pitchFamily="2" charset="77"/>
                <a:ea typeface="Poppins" pitchFamily="2" charset="77"/>
                <a:cs typeface="Poppins" pitchFamily="2" charset="77"/>
              </a:defRPr>
            </a:lvl1pPr>
          </a:lstStyle>
          <a:p>
            <a:pPr lvl="0"/>
            <a:r>
              <a:rPr lang="en-US"/>
              <a:t>Month</a:t>
            </a:r>
          </a:p>
        </p:txBody>
      </p:sp>
      <p:sp>
        <p:nvSpPr>
          <p:cNvPr id="44" name="Text Placeholder 37">
            <a:extLst>
              <a:ext uri="{FF2B5EF4-FFF2-40B4-BE49-F238E27FC236}">
                <a16:creationId xmlns:a16="http://schemas.microsoft.com/office/drawing/2014/main" id="{73272E5A-2D67-2FEC-5889-9532103D2462}"/>
              </a:ext>
            </a:extLst>
          </p:cNvPr>
          <p:cNvSpPr>
            <a:spLocks noGrp="1"/>
          </p:cNvSpPr>
          <p:nvPr>
            <p:ph type="body" sz="quarter" idx="25" hasCustomPrompt="1"/>
          </p:nvPr>
        </p:nvSpPr>
        <p:spPr>
          <a:xfrm>
            <a:off x="11789998" y="7255585"/>
            <a:ext cx="3557059" cy="1074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Aptos" panose="020B0004020202020204" pitchFamily="34" charset="0"/>
                <a:cs typeface="Poppins" pitchFamily="2" charset="77"/>
              </a:defRPr>
            </a:lvl1pPr>
          </a:lstStyle>
          <a:p>
            <a:pPr>
              <a:lnSpc>
                <a:spcPts val="2800"/>
              </a:lnSpc>
            </a:pPr>
            <a:r>
              <a:rPr lang="en-US" sz="1800" b="1">
                <a:solidFill>
                  <a:srgbClr val="0F0F0F">
                    <a:alpha val="100000"/>
                  </a:srgbClr>
                </a:solidFill>
                <a:latin typeface="Segoe UI Variable Text Semibold" pitchFamily="2" charset="0"/>
              </a:rPr>
              <a:t>Detail of milestone happening at this point in time. </a:t>
            </a:r>
            <a:r>
              <a:rPr lang="en-US" sz="1800"/>
              <a:t>Two to four </a:t>
            </a:r>
            <a:r>
              <a:rPr lang="en-US" sz="1800" b="1">
                <a:solidFill>
                  <a:srgbClr val="0F0F0F">
                    <a:alpha val="100000"/>
                  </a:srgbClr>
                </a:solidFill>
                <a:latin typeface="Segoe UI Variable Text Semibold" pitchFamily="2" charset="0"/>
              </a:rPr>
              <a:t>lines are ideal.</a:t>
            </a:r>
          </a:p>
        </p:txBody>
      </p:sp>
      <p:sp>
        <p:nvSpPr>
          <p:cNvPr id="45" name="Text Placeholder 2">
            <a:extLst>
              <a:ext uri="{FF2B5EF4-FFF2-40B4-BE49-F238E27FC236}">
                <a16:creationId xmlns:a16="http://schemas.microsoft.com/office/drawing/2014/main" id="{38CC13D9-910F-E88A-80F3-A1CE25C93582}"/>
              </a:ext>
            </a:extLst>
          </p:cNvPr>
          <p:cNvSpPr>
            <a:spLocks noGrp="1"/>
          </p:cNvSpPr>
          <p:nvPr>
            <p:ph type="body" sz="quarter" idx="26" hasCustomPrompt="1"/>
          </p:nvPr>
        </p:nvSpPr>
        <p:spPr>
          <a:xfrm>
            <a:off x="15377259" y="6791157"/>
            <a:ext cx="3557059" cy="440268"/>
          </a:xfrm>
          <a:prstGeom prst="rect">
            <a:avLst/>
          </a:prstGeom>
        </p:spPr>
        <p:txBody>
          <a:bodyPr/>
          <a:lstStyle>
            <a:lvl1pPr marL="0" indent="0" algn="l" defTabSz="914400" rtl="0" eaLnBrk="1" latinLnBrk="0" hangingPunct="1">
              <a:lnSpc>
                <a:spcPts val="2800"/>
              </a:lnSpc>
              <a:buNone/>
              <a:defRPr lang="en-US" sz="2000" b="1" i="0" kern="1200" dirty="0">
                <a:solidFill>
                  <a:srgbClr val="0F0F0F">
                    <a:alpha val="100000"/>
                  </a:srgbClr>
                </a:solidFill>
                <a:latin typeface="Poppins" pitchFamily="2" charset="77"/>
                <a:ea typeface="Poppins" pitchFamily="2" charset="77"/>
                <a:cs typeface="Poppins" pitchFamily="2" charset="77"/>
              </a:defRPr>
            </a:lvl1pPr>
          </a:lstStyle>
          <a:p>
            <a:pPr lvl="0"/>
            <a:r>
              <a:rPr lang="en-US"/>
              <a:t>Month</a:t>
            </a:r>
          </a:p>
        </p:txBody>
      </p:sp>
      <p:sp>
        <p:nvSpPr>
          <p:cNvPr id="46" name="Text Placeholder 37">
            <a:extLst>
              <a:ext uri="{FF2B5EF4-FFF2-40B4-BE49-F238E27FC236}">
                <a16:creationId xmlns:a16="http://schemas.microsoft.com/office/drawing/2014/main" id="{66D8D300-B95C-750F-BFB5-1D2B8AAB2E41}"/>
              </a:ext>
            </a:extLst>
          </p:cNvPr>
          <p:cNvSpPr>
            <a:spLocks noGrp="1"/>
          </p:cNvSpPr>
          <p:nvPr>
            <p:ph type="body" sz="quarter" idx="27" hasCustomPrompt="1"/>
          </p:nvPr>
        </p:nvSpPr>
        <p:spPr>
          <a:xfrm>
            <a:off x="15377260" y="7255585"/>
            <a:ext cx="3557059" cy="1074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Aptos" panose="020B0004020202020204" pitchFamily="34" charset="0"/>
                <a:cs typeface="Poppins" pitchFamily="2" charset="77"/>
              </a:defRPr>
            </a:lvl1pPr>
          </a:lstStyle>
          <a:p>
            <a:pPr>
              <a:lnSpc>
                <a:spcPts val="2800"/>
              </a:lnSpc>
            </a:pPr>
            <a:r>
              <a:rPr lang="en-US" sz="1800" b="1">
                <a:solidFill>
                  <a:srgbClr val="0F0F0F">
                    <a:alpha val="100000"/>
                  </a:srgbClr>
                </a:solidFill>
                <a:latin typeface="Segoe UI Variable Text Semibold" pitchFamily="2" charset="0"/>
              </a:rPr>
              <a:t>Detail of milestone happening at this point in time. </a:t>
            </a:r>
            <a:r>
              <a:rPr lang="en-US" sz="1800"/>
              <a:t>Two to four </a:t>
            </a:r>
            <a:r>
              <a:rPr lang="en-US" sz="1800" b="1">
                <a:solidFill>
                  <a:srgbClr val="0F0F0F">
                    <a:alpha val="100000"/>
                  </a:srgbClr>
                </a:solidFill>
                <a:latin typeface="Segoe UI Variable Text Semibold" pitchFamily="2" charset="0"/>
              </a:rPr>
              <a:t>lines are ideal.</a:t>
            </a:r>
          </a:p>
        </p:txBody>
      </p:sp>
      <p:sp>
        <p:nvSpPr>
          <p:cNvPr id="47" name="Text Placeholder 2">
            <a:extLst>
              <a:ext uri="{FF2B5EF4-FFF2-40B4-BE49-F238E27FC236}">
                <a16:creationId xmlns:a16="http://schemas.microsoft.com/office/drawing/2014/main" id="{178A6E13-DFF2-3D21-D580-85A75DD25803}"/>
              </a:ext>
            </a:extLst>
          </p:cNvPr>
          <p:cNvSpPr>
            <a:spLocks noGrp="1"/>
          </p:cNvSpPr>
          <p:nvPr>
            <p:ph type="body" sz="quarter" idx="28" hasCustomPrompt="1"/>
          </p:nvPr>
        </p:nvSpPr>
        <p:spPr>
          <a:xfrm>
            <a:off x="18964520" y="6791157"/>
            <a:ext cx="3557059" cy="440268"/>
          </a:xfrm>
          <a:prstGeom prst="rect">
            <a:avLst/>
          </a:prstGeom>
        </p:spPr>
        <p:txBody>
          <a:bodyPr/>
          <a:lstStyle>
            <a:lvl1pPr marL="0" indent="0" algn="l" defTabSz="914400" rtl="0" eaLnBrk="1" latinLnBrk="0" hangingPunct="1">
              <a:lnSpc>
                <a:spcPts val="2800"/>
              </a:lnSpc>
              <a:buNone/>
              <a:defRPr lang="en-US" sz="2000" b="1" i="0" kern="1200" dirty="0">
                <a:solidFill>
                  <a:srgbClr val="0F0F0F">
                    <a:alpha val="100000"/>
                  </a:srgbClr>
                </a:solidFill>
                <a:latin typeface="Poppins" pitchFamily="2" charset="77"/>
                <a:ea typeface="Poppins" pitchFamily="2" charset="77"/>
                <a:cs typeface="Poppins" pitchFamily="2" charset="77"/>
              </a:defRPr>
            </a:lvl1pPr>
          </a:lstStyle>
          <a:p>
            <a:pPr lvl="0"/>
            <a:r>
              <a:rPr lang="en-US"/>
              <a:t>Month</a:t>
            </a:r>
          </a:p>
        </p:txBody>
      </p:sp>
      <p:sp>
        <p:nvSpPr>
          <p:cNvPr id="48" name="Text Placeholder 37">
            <a:extLst>
              <a:ext uri="{FF2B5EF4-FFF2-40B4-BE49-F238E27FC236}">
                <a16:creationId xmlns:a16="http://schemas.microsoft.com/office/drawing/2014/main" id="{F8E9ED62-697A-439E-557F-3829257383DB}"/>
              </a:ext>
            </a:extLst>
          </p:cNvPr>
          <p:cNvSpPr>
            <a:spLocks noGrp="1"/>
          </p:cNvSpPr>
          <p:nvPr>
            <p:ph type="body" sz="quarter" idx="29" hasCustomPrompt="1"/>
          </p:nvPr>
        </p:nvSpPr>
        <p:spPr>
          <a:xfrm>
            <a:off x="18964521" y="7255585"/>
            <a:ext cx="3557059" cy="1074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Aptos" panose="020B0004020202020204" pitchFamily="34" charset="0"/>
                <a:cs typeface="Poppins" pitchFamily="2" charset="77"/>
              </a:defRPr>
            </a:lvl1pPr>
          </a:lstStyle>
          <a:p>
            <a:pPr>
              <a:lnSpc>
                <a:spcPts val="2800"/>
              </a:lnSpc>
            </a:pPr>
            <a:r>
              <a:rPr lang="en-US" sz="1800" b="1">
                <a:solidFill>
                  <a:srgbClr val="0F0F0F">
                    <a:alpha val="100000"/>
                  </a:srgbClr>
                </a:solidFill>
                <a:latin typeface="Segoe UI Variable Text Semibold" pitchFamily="2" charset="0"/>
              </a:rPr>
              <a:t>Detail of milestone happening at this point in time. </a:t>
            </a:r>
            <a:r>
              <a:rPr lang="en-US" sz="1800"/>
              <a:t>Two to four </a:t>
            </a:r>
            <a:r>
              <a:rPr lang="en-US" sz="1800" b="1">
                <a:solidFill>
                  <a:srgbClr val="0F0F0F">
                    <a:alpha val="100000"/>
                  </a:srgbClr>
                </a:solidFill>
                <a:latin typeface="Segoe UI Variable Text Semibold" pitchFamily="2" charset="0"/>
              </a:rPr>
              <a:t>lines are ideal.</a:t>
            </a:r>
          </a:p>
        </p:txBody>
      </p:sp>
      <p:sp>
        <p:nvSpPr>
          <p:cNvPr id="49" name="Text Placeholder 19">
            <a:extLst>
              <a:ext uri="{FF2B5EF4-FFF2-40B4-BE49-F238E27FC236}">
                <a16:creationId xmlns:a16="http://schemas.microsoft.com/office/drawing/2014/main" id="{0111D9F3-0960-E05F-ABD5-D89EBDDDB7ED}"/>
              </a:ext>
            </a:extLst>
          </p:cNvPr>
          <p:cNvSpPr>
            <a:spLocks noGrp="1"/>
          </p:cNvSpPr>
          <p:nvPr>
            <p:ph type="body" sz="quarter" idx="30" hasCustomPrompt="1"/>
          </p:nvPr>
        </p:nvSpPr>
        <p:spPr>
          <a:xfrm>
            <a:off x="1040245"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sz="3600" kern="0" spc="-72">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
        <p:nvSpPr>
          <p:cNvPr id="50" name="Text Placeholder 19">
            <a:extLst>
              <a:ext uri="{FF2B5EF4-FFF2-40B4-BE49-F238E27FC236}">
                <a16:creationId xmlns:a16="http://schemas.microsoft.com/office/drawing/2014/main" id="{241F2E50-5A5E-851C-A57A-DE1062265674}"/>
              </a:ext>
            </a:extLst>
          </p:cNvPr>
          <p:cNvSpPr>
            <a:spLocks noGrp="1"/>
          </p:cNvSpPr>
          <p:nvPr>
            <p:ph type="body" sz="quarter" idx="31" hasCustomPrompt="1"/>
          </p:nvPr>
        </p:nvSpPr>
        <p:spPr>
          <a:xfrm>
            <a:off x="4587313"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sz="3600" kern="0" spc="-72">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
        <p:nvSpPr>
          <p:cNvPr id="51" name="Text Placeholder 19">
            <a:extLst>
              <a:ext uri="{FF2B5EF4-FFF2-40B4-BE49-F238E27FC236}">
                <a16:creationId xmlns:a16="http://schemas.microsoft.com/office/drawing/2014/main" id="{B81E9B62-337A-7D2A-401E-01F56200D939}"/>
              </a:ext>
            </a:extLst>
          </p:cNvPr>
          <p:cNvSpPr>
            <a:spLocks noGrp="1"/>
          </p:cNvSpPr>
          <p:nvPr>
            <p:ph type="body" sz="quarter" idx="32" hasCustomPrompt="1"/>
          </p:nvPr>
        </p:nvSpPr>
        <p:spPr>
          <a:xfrm>
            <a:off x="8134381"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sz="3600" kern="0" spc="-72">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
        <p:nvSpPr>
          <p:cNvPr id="52" name="Text Placeholder 19">
            <a:extLst>
              <a:ext uri="{FF2B5EF4-FFF2-40B4-BE49-F238E27FC236}">
                <a16:creationId xmlns:a16="http://schemas.microsoft.com/office/drawing/2014/main" id="{9C98AB01-F218-3028-A599-951ABD13A413}"/>
              </a:ext>
            </a:extLst>
          </p:cNvPr>
          <p:cNvSpPr>
            <a:spLocks noGrp="1"/>
          </p:cNvSpPr>
          <p:nvPr>
            <p:ph type="body" sz="quarter" idx="33" hasCustomPrompt="1"/>
          </p:nvPr>
        </p:nvSpPr>
        <p:spPr>
          <a:xfrm>
            <a:off x="11681449"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sz="3600" kern="0" spc="-72">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
        <p:nvSpPr>
          <p:cNvPr id="53" name="Text Placeholder 19">
            <a:extLst>
              <a:ext uri="{FF2B5EF4-FFF2-40B4-BE49-F238E27FC236}">
                <a16:creationId xmlns:a16="http://schemas.microsoft.com/office/drawing/2014/main" id="{EA0D7CEB-BCF8-88CA-1AEF-45FD42E81897}"/>
              </a:ext>
            </a:extLst>
          </p:cNvPr>
          <p:cNvSpPr>
            <a:spLocks noGrp="1"/>
          </p:cNvSpPr>
          <p:nvPr>
            <p:ph type="body" sz="quarter" idx="34" hasCustomPrompt="1"/>
          </p:nvPr>
        </p:nvSpPr>
        <p:spPr>
          <a:xfrm>
            <a:off x="15349098"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sz="3600" kern="0" spc="-72">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
        <p:nvSpPr>
          <p:cNvPr id="54" name="Text Placeholder 19">
            <a:extLst>
              <a:ext uri="{FF2B5EF4-FFF2-40B4-BE49-F238E27FC236}">
                <a16:creationId xmlns:a16="http://schemas.microsoft.com/office/drawing/2014/main" id="{4FAEA102-F667-DDD3-BA2C-B99E7C63528A}"/>
              </a:ext>
            </a:extLst>
          </p:cNvPr>
          <p:cNvSpPr>
            <a:spLocks noGrp="1"/>
          </p:cNvSpPr>
          <p:nvPr>
            <p:ph type="body" sz="quarter" idx="35" hasCustomPrompt="1"/>
          </p:nvPr>
        </p:nvSpPr>
        <p:spPr>
          <a:xfrm>
            <a:off x="18896166"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sz="3600" kern="0" spc="-72">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Tree>
    <p:extLst>
      <p:ext uri="{BB962C8B-B14F-4D97-AF65-F5344CB8AC3E}">
        <p14:creationId xmlns:p14="http://schemas.microsoft.com/office/powerpoint/2010/main" val="9706575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blocks">
    <p:bg>
      <p:bgPr>
        <a:solidFill>
          <a:srgbClr val="F9F8FF"/>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2E72801E-F3B3-76DA-DC57-0276D87F411E}"/>
              </a:ext>
            </a:extLst>
          </p:cNvPr>
          <p:cNvSpPr/>
          <p:nvPr userDrawn="1"/>
        </p:nvSpPr>
        <p:spPr>
          <a:xfrm>
            <a:off x="10105383" y="2998788"/>
            <a:ext cx="4176282" cy="5816600"/>
          </a:xfrm>
          <a:prstGeom prst="roundRect">
            <a:avLst>
              <a:gd name="adj" fmla="val 4009"/>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3" name="Rounded Rectangle 2">
            <a:extLst>
              <a:ext uri="{FF2B5EF4-FFF2-40B4-BE49-F238E27FC236}">
                <a16:creationId xmlns:a16="http://schemas.microsoft.com/office/drawing/2014/main" id="{ECAB2535-986A-5928-8411-E031B3B9FCD9}"/>
              </a:ext>
            </a:extLst>
          </p:cNvPr>
          <p:cNvSpPr/>
          <p:nvPr userDrawn="1"/>
        </p:nvSpPr>
        <p:spPr>
          <a:xfrm>
            <a:off x="1147121" y="2998788"/>
            <a:ext cx="4176282" cy="5816600"/>
          </a:xfrm>
          <a:prstGeom prst="roundRect">
            <a:avLst>
              <a:gd name="adj" fmla="val 4009"/>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4" name="Rounded Rectangle 3">
            <a:extLst>
              <a:ext uri="{FF2B5EF4-FFF2-40B4-BE49-F238E27FC236}">
                <a16:creationId xmlns:a16="http://schemas.microsoft.com/office/drawing/2014/main" id="{2C08EA4F-2695-1A87-B2B8-81F4665F4732}"/>
              </a:ext>
            </a:extLst>
          </p:cNvPr>
          <p:cNvSpPr/>
          <p:nvPr userDrawn="1"/>
        </p:nvSpPr>
        <p:spPr>
          <a:xfrm>
            <a:off x="19063646" y="2998788"/>
            <a:ext cx="4176282" cy="5816600"/>
          </a:xfrm>
          <a:prstGeom prst="roundRect">
            <a:avLst>
              <a:gd name="adj" fmla="val 4009"/>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5" name="Rounded Rectangle 4">
            <a:extLst>
              <a:ext uri="{FF2B5EF4-FFF2-40B4-BE49-F238E27FC236}">
                <a16:creationId xmlns:a16="http://schemas.microsoft.com/office/drawing/2014/main" id="{EA145E20-1E13-6952-0928-996DC519DB15}"/>
              </a:ext>
            </a:extLst>
          </p:cNvPr>
          <p:cNvSpPr/>
          <p:nvPr userDrawn="1"/>
        </p:nvSpPr>
        <p:spPr>
          <a:xfrm>
            <a:off x="12341966" y="9118600"/>
            <a:ext cx="10897962" cy="3454400"/>
          </a:xfrm>
          <a:prstGeom prst="roundRect">
            <a:avLst>
              <a:gd name="adj" fmla="val 4009"/>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6" name="Rounded Rectangle 5">
            <a:extLst>
              <a:ext uri="{FF2B5EF4-FFF2-40B4-BE49-F238E27FC236}">
                <a16:creationId xmlns:a16="http://schemas.microsoft.com/office/drawing/2014/main" id="{8624B87D-76EF-DD8B-D625-EF95FFBCDAD7}"/>
              </a:ext>
            </a:extLst>
          </p:cNvPr>
          <p:cNvSpPr/>
          <p:nvPr userDrawn="1"/>
        </p:nvSpPr>
        <p:spPr>
          <a:xfrm>
            <a:off x="1140566" y="9118600"/>
            <a:ext cx="10897962" cy="3454400"/>
          </a:xfrm>
          <a:prstGeom prst="roundRect">
            <a:avLst>
              <a:gd name="adj" fmla="val 4009"/>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7" name="Rounded Rectangle 6">
            <a:extLst>
              <a:ext uri="{FF2B5EF4-FFF2-40B4-BE49-F238E27FC236}">
                <a16:creationId xmlns:a16="http://schemas.microsoft.com/office/drawing/2014/main" id="{819FA051-30FB-12EF-1A3B-5420FDB3E061}"/>
              </a:ext>
            </a:extLst>
          </p:cNvPr>
          <p:cNvSpPr/>
          <p:nvPr userDrawn="1"/>
        </p:nvSpPr>
        <p:spPr>
          <a:xfrm>
            <a:off x="5633396" y="2998788"/>
            <a:ext cx="4176282" cy="2755900"/>
          </a:xfrm>
          <a:prstGeom prst="roundRect">
            <a:avLst>
              <a:gd name="adj" fmla="val 4527"/>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8" name="Rounded Rectangle 7">
            <a:extLst>
              <a:ext uri="{FF2B5EF4-FFF2-40B4-BE49-F238E27FC236}">
                <a16:creationId xmlns:a16="http://schemas.microsoft.com/office/drawing/2014/main" id="{C269B9BA-693D-5C29-4793-E9AD1BCB8FC6}"/>
              </a:ext>
            </a:extLst>
          </p:cNvPr>
          <p:cNvSpPr/>
          <p:nvPr userDrawn="1"/>
        </p:nvSpPr>
        <p:spPr>
          <a:xfrm>
            <a:off x="5633396" y="6056313"/>
            <a:ext cx="4176282" cy="2755900"/>
          </a:xfrm>
          <a:prstGeom prst="roundRect">
            <a:avLst>
              <a:gd name="adj" fmla="val 4527"/>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9" name="Rounded Rectangle 8">
            <a:extLst>
              <a:ext uri="{FF2B5EF4-FFF2-40B4-BE49-F238E27FC236}">
                <a16:creationId xmlns:a16="http://schemas.microsoft.com/office/drawing/2014/main" id="{8C80E795-7FC8-D097-4D94-EA50BB0EBAD6}"/>
              </a:ext>
            </a:extLst>
          </p:cNvPr>
          <p:cNvSpPr/>
          <p:nvPr userDrawn="1"/>
        </p:nvSpPr>
        <p:spPr>
          <a:xfrm>
            <a:off x="14591658" y="2998788"/>
            <a:ext cx="4176282" cy="2755900"/>
          </a:xfrm>
          <a:prstGeom prst="roundRect">
            <a:avLst>
              <a:gd name="adj" fmla="val 4527"/>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10" name="Rounded Rectangle 9">
            <a:extLst>
              <a:ext uri="{FF2B5EF4-FFF2-40B4-BE49-F238E27FC236}">
                <a16:creationId xmlns:a16="http://schemas.microsoft.com/office/drawing/2014/main" id="{4FBE580C-645A-54F5-6552-2C604B78D514}"/>
              </a:ext>
            </a:extLst>
          </p:cNvPr>
          <p:cNvSpPr/>
          <p:nvPr userDrawn="1"/>
        </p:nvSpPr>
        <p:spPr>
          <a:xfrm>
            <a:off x="14591658" y="6056313"/>
            <a:ext cx="4176282" cy="2755900"/>
          </a:xfrm>
          <a:prstGeom prst="roundRect">
            <a:avLst>
              <a:gd name="adj" fmla="val 4527"/>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31" name="Text Placeholder 19">
            <a:extLst>
              <a:ext uri="{FF2B5EF4-FFF2-40B4-BE49-F238E27FC236}">
                <a16:creationId xmlns:a16="http://schemas.microsoft.com/office/drawing/2014/main" id="{A2D71D46-4A53-319E-4638-A67D5C687F73}"/>
              </a:ext>
            </a:extLst>
          </p:cNvPr>
          <p:cNvSpPr>
            <a:spLocks noGrp="1"/>
          </p:cNvSpPr>
          <p:nvPr>
            <p:ph type="body" sz="quarter" idx="13" hasCustomPrompt="1"/>
          </p:nvPr>
        </p:nvSpPr>
        <p:spPr>
          <a:xfrm>
            <a:off x="1083509" y="1103244"/>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tx2"/>
                </a:solidFill>
                <a:latin typeface="Poppins" pitchFamily="2" charset="77"/>
                <a:ea typeface="Poppins" pitchFamily="2" charset="77"/>
                <a:cs typeface="Poppins" pitchFamily="2" charset="77"/>
              </a:defRPr>
            </a:lvl1pPr>
          </a:lstStyle>
          <a:p>
            <a:pPr lvl="0"/>
            <a:r>
              <a:rPr lang="en-US"/>
              <a:t>Subtitle</a:t>
            </a:r>
          </a:p>
        </p:txBody>
      </p:sp>
      <p:sp>
        <p:nvSpPr>
          <p:cNvPr id="32" name="Text Placeholder 19">
            <a:extLst>
              <a:ext uri="{FF2B5EF4-FFF2-40B4-BE49-F238E27FC236}">
                <a16:creationId xmlns:a16="http://schemas.microsoft.com/office/drawing/2014/main" id="{133FB886-FF57-19AF-0A4D-7E0F975251F0}"/>
              </a:ext>
            </a:extLst>
          </p:cNvPr>
          <p:cNvSpPr>
            <a:spLocks noGrp="1"/>
          </p:cNvSpPr>
          <p:nvPr>
            <p:ph type="body" sz="quarter" idx="15" hasCustomPrompt="1"/>
          </p:nvPr>
        </p:nvSpPr>
        <p:spPr>
          <a:xfrm>
            <a:off x="1083509" y="1659835"/>
            <a:ext cx="7010400" cy="635000"/>
          </a:xfrm>
          <a:prstGeom prst="rect">
            <a:avLst/>
          </a:prstGeom>
        </p:spPr>
        <p:txBody>
          <a:bodyPr/>
          <a:lstStyle>
            <a:lvl1pPr marL="0" indent="0" algn="l" defTabSz="914400" rtl="0" eaLnBrk="1" latinLnBrk="0" hangingPunct="1">
              <a:lnSpc>
                <a:spcPts val="4400"/>
              </a:lnSpc>
              <a:buNone/>
              <a:defRPr lang="en-US" sz="3600" b="1"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12" name="Text Placeholder 11">
            <a:extLst>
              <a:ext uri="{FF2B5EF4-FFF2-40B4-BE49-F238E27FC236}">
                <a16:creationId xmlns:a16="http://schemas.microsoft.com/office/drawing/2014/main" id="{886ABE97-4550-BB35-04CE-50B646433E29}"/>
              </a:ext>
            </a:extLst>
          </p:cNvPr>
          <p:cNvSpPr>
            <a:spLocks noGrp="1"/>
          </p:cNvSpPr>
          <p:nvPr>
            <p:ph type="body" sz="quarter" idx="16" hasCustomPrompt="1"/>
          </p:nvPr>
        </p:nvSpPr>
        <p:spPr>
          <a:xfrm>
            <a:off x="1508863" y="3423965"/>
            <a:ext cx="3455024" cy="439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pPr lvl="0"/>
            <a:r>
              <a:rPr lang="en-US"/>
              <a:t>Visual Studio</a:t>
            </a:r>
          </a:p>
        </p:txBody>
      </p:sp>
      <p:sp>
        <p:nvSpPr>
          <p:cNvPr id="36" name="Text Placeholder 11">
            <a:extLst>
              <a:ext uri="{FF2B5EF4-FFF2-40B4-BE49-F238E27FC236}">
                <a16:creationId xmlns:a16="http://schemas.microsoft.com/office/drawing/2014/main" id="{0A795EA2-9A65-1A47-5947-81E6A1749E11}"/>
              </a:ext>
            </a:extLst>
          </p:cNvPr>
          <p:cNvSpPr>
            <a:spLocks noGrp="1"/>
          </p:cNvSpPr>
          <p:nvPr>
            <p:ph type="body" sz="quarter" idx="17" hasCustomPrompt="1"/>
          </p:nvPr>
        </p:nvSpPr>
        <p:spPr>
          <a:xfrm>
            <a:off x="1508863" y="4077107"/>
            <a:ext cx="3455024" cy="1318858"/>
          </a:xfrm>
          <a:prstGeom prst="rect">
            <a:avLst/>
          </a:prstGeom>
        </p:spPr>
        <p:txBody>
          <a:bodyPr/>
          <a:lstStyle>
            <a:lvl1pPr marL="0" indent="0" algn="l" defTabSz="914400" rtl="0" eaLnBrk="1" latinLnBrk="0" hangingPunct="1">
              <a:lnSpc>
                <a:spcPct val="100000"/>
              </a:lnSpc>
              <a:buFont typeface="Wingdings" pitchFamily="2" charset="2"/>
              <a:buNone/>
              <a:defRPr lang="en-US" sz="2000" b="0" i="0" kern="1200" dirty="0">
                <a:solidFill>
                  <a:schemeClr val="tx1"/>
                </a:solidFill>
                <a:latin typeface="Poppins" pitchFamily="2" charset="77"/>
                <a:ea typeface="Aptos" panose="020B0004020202020204" pitchFamily="34" charset="0"/>
                <a:cs typeface="Poppins" pitchFamily="2" charset="77"/>
              </a:defRPr>
            </a:lvl1pPr>
          </a:lstStyle>
          <a:p>
            <a:pPr rtl="0"/>
            <a:r>
              <a:rPr lang="en-US" sz="2000" b="0" i="0" u="none" strike="noStrike" kern="1200" baseline="0">
                <a:solidFill>
                  <a:srgbClr val="7E7E7E"/>
                </a:solidFill>
                <a:latin typeface="Segoe UI Variable Text Semibold" pitchFamily="2" charset="0"/>
              </a:rPr>
              <a:t>&gt; Item</a:t>
            </a:r>
            <a:endParaRPr lang="en-US" sz="2000" b="0" i="0" u="none" strike="noStrike" kern="1200" baseline="0">
              <a:solidFill>
                <a:srgbClr val="7E7E7E"/>
              </a:solidFill>
              <a:latin typeface="Calibri" panose="020F0502020204030204" pitchFamily="34" charset="0"/>
            </a:endParaRPr>
          </a:p>
          <a:p>
            <a:pPr rtl="0"/>
            <a:r>
              <a:rPr lang="en-US" sz="2000" b="0" i="0" u="none" strike="noStrike" kern="1200" baseline="0">
                <a:solidFill>
                  <a:srgbClr val="7E7E7E"/>
                </a:solidFill>
                <a:latin typeface="Segoe UI Variable Text Semibold" pitchFamily="2" charset="0"/>
              </a:rPr>
              <a:t>&gt; Item</a:t>
            </a:r>
            <a:endParaRPr lang="en-US" sz="2000" b="0" i="0" u="none" strike="noStrike" kern="1200" baseline="0">
              <a:solidFill>
                <a:srgbClr val="7E7E7E"/>
              </a:solidFill>
              <a:latin typeface="Calibri" panose="020F0502020204030204" pitchFamily="34" charset="0"/>
            </a:endParaRPr>
          </a:p>
          <a:p>
            <a:pPr rtl="0"/>
            <a:r>
              <a:rPr lang="en-US" sz="2000" b="0" i="0" u="none" strike="noStrike" kern="1200" baseline="0">
                <a:solidFill>
                  <a:srgbClr val="7E7E7E"/>
                </a:solidFill>
                <a:latin typeface="Segoe UI Variable Text Semibold" pitchFamily="2" charset="0"/>
              </a:rPr>
              <a:t>&gt; Item</a:t>
            </a:r>
            <a:endParaRPr lang="en-US" sz="2000" b="0" i="0" u="none" strike="noStrike" kern="1200" baseline="0">
              <a:solidFill>
                <a:srgbClr val="7E7E7E"/>
              </a:solidFill>
              <a:latin typeface="Calibri" panose="020F0502020204030204" pitchFamily="34" charset="0"/>
            </a:endParaRPr>
          </a:p>
        </p:txBody>
      </p:sp>
      <p:sp>
        <p:nvSpPr>
          <p:cNvPr id="37" name="Text Placeholder 11">
            <a:extLst>
              <a:ext uri="{FF2B5EF4-FFF2-40B4-BE49-F238E27FC236}">
                <a16:creationId xmlns:a16="http://schemas.microsoft.com/office/drawing/2014/main" id="{5B7620F3-B2C0-B194-DEA0-149CE7065433}"/>
              </a:ext>
            </a:extLst>
          </p:cNvPr>
          <p:cNvSpPr>
            <a:spLocks noGrp="1"/>
          </p:cNvSpPr>
          <p:nvPr>
            <p:ph type="body" sz="quarter" idx="18" hasCustomPrompt="1"/>
          </p:nvPr>
        </p:nvSpPr>
        <p:spPr>
          <a:xfrm>
            <a:off x="5996971" y="3423965"/>
            <a:ext cx="3518818" cy="439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pPr lvl="0"/>
            <a:r>
              <a:rPr lang="en-US"/>
              <a:t>GitHub</a:t>
            </a:r>
          </a:p>
        </p:txBody>
      </p:sp>
      <p:sp>
        <p:nvSpPr>
          <p:cNvPr id="38" name="Text Placeholder 11">
            <a:extLst>
              <a:ext uri="{FF2B5EF4-FFF2-40B4-BE49-F238E27FC236}">
                <a16:creationId xmlns:a16="http://schemas.microsoft.com/office/drawing/2014/main" id="{628C123C-C80D-CEA8-6BA1-E96802429457}"/>
              </a:ext>
            </a:extLst>
          </p:cNvPr>
          <p:cNvSpPr>
            <a:spLocks noGrp="1"/>
          </p:cNvSpPr>
          <p:nvPr>
            <p:ph type="body" sz="quarter" idx="19" hasCustomPrompt="1"/>
          </p:nvPr>
        </p:nvSpPr>
        <p:spPr>
          <a:xfrm>
            <a:off x="5996971" y="4077107"/>
            <a:ext cx="3518818" cy="1318858"/>
          </a:xfrm>
          <a:prstGeom prst="rect">
            <a:avLst/>
          </a:prstGeom>
        </p:spPr>
        <p:txBody>
          <a:bodyPr/>
          <a:lstStyle>
            <a:lvl1pPr marL="0" indent="0" algn="l" defTabSz="914400" rtl="0" eaLnBrk="1" latinLnBrk="0" hangingPunct="1">
              <a:lnSpc>
                <a:spcPct val="100000"/>
              </a:lnSpc>
              <a:buFont typeface="Wingdings" pitchFamily="2" charset="2"/>
              <a:buNone/>
              <a:defRPr lang="en-US" sz="2000" b="0" i="0" kern="1200" dirty="0">
                <a:solidFill>
                  <a:schemeClr val="tx1"/>
                </a:solidFill>
                <a:latin typeface="Poppins" pitchFamily="2" charset="77"/>
                <a:ea typeface="Aptos" panose="020B0004020202020204" pitchFamily="34" charset="0"/>
                <a:cs typeface="Poppins" pitchFamily="2" charset="77"/>
              </a:defRPr>
            </a:lvl1pPr>
          </a:lstStyle>
          <a:p>
            <a:pPr rtl="0"/>
            <a:r>
              <a:rPr lang="en-US" sz="2000" b="0" i="0" u="none" strike="noStrike" kern="1200" baseline="0">
                <a:solidFill>
                  <a:srgbClr val="7E7E7E"/>
                </a:solidFill>
                <a:latin typeface="Segoe UI Variable Text Semibold" pitchFamily="2" charset="0"/>
              </a:rPr>
              <a:t>&gt; Item</a:t>
            </a:r>
            <a:endParaRPr lang="en-US" sz="2000" b="0" i="0" u="none" strike="noStrike" kern="1200" baseline="0">
              <a:solidFill>
                <a:srgbClr val="7E7E7E"/>
              </a:solidFill>
              <a:latin typeface="Calibri" panose="020F0502020204030204" pitchFamily="34" charset="0"/>
            </a:endParaRPr>
          </a:p>
          <a:p>
            <a:pPr rtl="0"/>
            <a:r>
              <a:rPr lang="en-US" sz="2000" b="0" i="0" u="none" strike="noStrike" kern="1200" baseline="0">
                <a:solidFill>
                  <a:srgbClr val="7E7E7E"/>
                </a:solidFill>
                <a:latin typeface="Segoe UI Variable Text Semibold" pitchFamily="2" charset="0"/>
              </a:rPr>
              <a:t>&gt; Item</a:t>
            </a:r>
            <a:endParaRPr lang="en-US" sz="2000" b="0" i="0" u="none" strike="noStrike" kern="1200" baseline="0">
              <a:solidFill>
                <a:srgbClr val="7E7E7E"/>
              </a:solidFill>
              <a:latin typeface="Calibri" panose="020F0502020204030204" pitchFamily="34" charset="0"/>
            </a:endParaRPr>
          </a:p>
          <a:p>
            <a:pPr rtl="0"/>
            <a:r>
              <a:rPr lang="en-US" sz="2000" b="0" i="0" u="none" strike="noStrike" kern="1200" baseline="0">
                <a:solidFill>
                  <a:srgbClr val="7E7E7E"/>
                </a:solidFill>
                <a:latin typeface="Segoe UI Variable Text Semibold" pitchFamily="2" charset="0"/>
              </a:rPr>
              <a:t>&gt; Item</a:t>
            </a:r>
            <a:endParaRPr lang="en-US" sz="2000" b="0" i="0" u="none" strike="noStrike" kern="1200" baseline="0">
              <a:solidFill>
                <a:srgbClr val="7E7E7E"/>
              </a:solidFill>
              <a:latin typeface="Calibri" panose="020F0502020204030204" pitchFamily="34" charset="0"/>
            </a:endParaRPr>
          </a:p>
        </p:txBody>
      </p:sp>
      <p:sp>
        <p:nvSpPr>
          <p:cNvPr id="39" name="Text Placeholder 11">
            <a:extLst>
              <a:ext uri="{FF2B5EF4-FFF2-40B4-BE49-F238E27FC236}">
                <a16:creationId xmlns:a16="http://schemas.microsoft.com/office/drawing/2014/main" id="{A9DA79F8-4CAE-1EC4-9373-75963FEE1E94}"/>
              </a:ext>
            </a:extLst>
          </p:cNvPr>
          <p:cNvSpPr>
            <a:spLocks noGrp="1"/>
          </p:cNvSpPr>
          <p:nvPr>
            <p:ph type="body" sz="quarter" idx="20" hasCustomPrompt="1"/>
          </p:nvPr>
        </p:nvSpPr>
        <p:spPr>
          <a:xfrm>
            <a:off x="5996971" y="6418374"/>
            <a:ext cx="3518818" cy="439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pPr lvl="0"/>
            <a:r>
              <a:rPr lang="en-US"/>
              <a:t>Azure</a:t>
            </a:r>
          </a:p>
        </p:txBody>
      </p:sp>
      <p:sp>
        <p:nvSpPr>
          <p:cNvPr id="40" name="Text Placeholder 11">
            <a:extLst>
              <a:ext uri="{FF2B5EF4-FFF2-40B4-BE49-F238E27FC236}">
                <a16:creationId xmlns:a16="http://schemas.microsoft.com/office/drawing/2014/main" id="{1EE84F26-DA6E-E86D-60BB-B8034F5592E2}"/>
              </a:ext>
            </a:extLst>
          </p:cNvPr>
          <p:cNvSpPr>
            <a:spLocks noGrp="1"/>
          </p:cNvSpPr>
          <p:nvPr>
            <p:ph type="body" sz="quarter" idx="21" hasCustomPrompt="1"/>
          </p:nvPr>
        </p:nvSpPr>
        <p:spPr>
          <a:xfrm>
            <a:off x="5996971" y="7071516"/>
            <a:ext cx="3518818" cy="1318858"/>
          </a:xfrm>
          <a:prstGeom prst="rect">
            <a:avLst/>
          </a:prstGeom>
        </p:spPr>
        <p:txBody>
          <a:bodyPr/>
          <a:lstStyle>
            <a:lvl1pPr marL="0" indent="0" algn="l" defTabSz="914400" rtl="0" eaLnBrk="1" latinLnBrk="0" hangingPunct="1">
              <a:lnSpc>
                <a:spcPts val="2800"/>
              </a:lnSpc>
              <a:buFont typeface="Wingdings" pitchFamily="2" charset="2"/>
              <a:buNone/>
              <a:defRPr lang="en-US" sz="2000" b="0" i="0" kern="1200" dirty="0">
                <a:solidFill>
                  <a:schemeClr val="tx1"/>
                </a:solidFill>
                <a:latin typeface="Poppins" pitchFamily="2" charset="77"/>
                <a:ea typeface="Poppins" pitchFamily="2" charset="77"/>
                <a:cs typeface="Poppins" pitchFamily="2" charset="77"/>
              </a:defRPr>
            </a:lvl1pPr>
          </a:lstStyle>
          <a:p>
            <a:pPr marL="0" indent="0" algn="l">
              <a:lnSpc>
                <a:spcPts val="2800"/>
              </a:lnSpc>
              <a:buNone/>
            </a:pP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sed do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eiusmod</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tempor</a:t>
            </a:r>
            <a:endParaRPr lang="en-US" sz="2000">
              <a:solidFill>
                <a:schemeClr val="tx2"/>
              </a:solidFill>
            </a:endParaRPr>
          </a:p>
        </p:txBody>
      </p:sp>
      <p:sp>
        <p:nvSpPr>
          <p:cNvPr id="41" name="Text Placeholder 11">
            <a:extLst>
              <a:ext uri="{FF2B5EF4-FFF2-40B4-BE49-F238E27FC236}">
                <a16:creationId xmlns:a16="http://schemas.microsoft.com/office/drawing/2014/main" id="{BB3A2383-F830-07D8-0764-C882357FB82A}"/>
              </a:ext>
            </a:extLst>
          </p:cNvPr>
          <p:cNvSpPr>
            <a:spLocks noGrp="1"/>
          </p:cNvSpPr>
          <p:nvPr>
            <p:ph type="body" sz="quarter" idx="22" hasCustomPrompt="1"/>
          </p:nvPr>
        </p:nvSpPr>
        <p:spPr>
          <a:xfrm>
            <a:off x="10418246" y="3423965"/>
            <a:ext cx="3518818" cy="439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pPr lvl="0"/>
            <a:r>
              <a:rPr lang="en-US"/>
              <a:t>VS Code</a:t>
            </a:r>
          </a:p>
        </p:txBody>
      </p:sp>
      <p:sp>
        <p:nvSpPr>
          <p:cNvPr id="42" name="Text Placeholder 11">
            <a:extLst>
              <a:ext uri="{FF2B5EF4-FFF2-40B4-BE49-F238E27FC236}">
                <a16:creationId xmlns:a16="http://schemas.microsoft.com/office/drawing/2014/main" id="{7859223D-E906-7E6E-E267-7B1ED056B7E5}"/>
              </a:ext>
            </a:extLst>
          </p:cNvPr>
          <p:cNvSpPr>
            <a:spLocks noGrp="1"/>
          </p:cNvSpPr>
          <p:nvPr>
            <p:ph type="body" sz="quarter" idx="23" hasCustomPrompt="1"/>
          </p:nvPr>
        </p:nvSpPr>
        <p:spPr>
          <a:xfrm>
            <a:off x="10418246" y="4077106"/>
            <a:ext cx="3518818" cy="1801179"/>
          </a:xfrm>
          <a:prstGeom prst="rect">
            <a:avLst/>
          </a:prstGeom>
        </p:spPr>
        <p:txBody>
          <a:bodyPr/>
          <a:lstStyle>
            <a:lvl1pPr marL="0" indent="0" algn="l" defTabSz="914400" rtl="0" eaLnBrk="1" latinLnBrk="0" hangingPunct="1">
              <a:lnSpc>
                <a:spcPts val="2800"/>
              </a:lnSpc>
              <a:buFont typeface="Wingdings" pitchFamily="2" charset="2"/>
              <a:buNone/>
              <a:defRPr lang="en-US" sz="2000" b="0" i="0" kern="1200" dirty="0">
                <a:solidFill>
                  <a:schemeClr val="tx1"/>
                </a:solidFill>
                <a:latin typeface="Poppins" pitchFamily="2" charset="77"/>
                <a:ea typeface="Poppins" pitchFamily="2" charset="77"/>
                <a:cs typeface="Poppins" pitchFamily="2" charset="77"/>
              </a:defRPr>
            </a:lvl1pPr>
          </a:lstStyle>
          <a:p>
            <a:pPr marL="0" indent="0" algn="l">
              <a:lnSpc>
                <a:spcPts val="2800"/>
              </a:lnSpc>
              <a:buNone/>
            </a:pP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sed do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eiusmod</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tempor</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incididunt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ut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labore et dolore magna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aliqua</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a:t>
            </a:r>
            <a:endParaRPr lang="en-US" sz="2000">
              <a:solidFill>
                <a:schemeClr val="tx2"/>
              </a:solidFill>
            </a:endParaRPr>
          </a:p>
        </p:txBody>
      </p:sp>
      <p:sp>
        <p:nvSpPr>
          <p:cNvPr id="43" name="Text Placeholder 11">
            <a:extLst>
              <a:ext uri="{FF2B5EF4-FFF2-40B4-BE49-F238E27FC236}">
                <a16:creationId xmlns:a16="http://schemas.microsoft.com/office/drawing/2014/main" id="{D4F8004B-C7F7-50CF-E876-8D1240248379}"/>
              </a:ext>
            </a:extLst>
          </p:cNvPr>
          <p:cNvSpPr>
            <a:spLocks noGrp="1"/>
          </p:cNvSpPr>
          <p:nvPr>
            <p:ph type="body" sz="quarter" idx="24" hasCustomPrompt="1"/>
          </p:nvPr>
        </p:nvSpPr>
        <p:spPr>
          <a:xfrm>
            <a:off x="14909859" y="3423965"/>
            <a:ext cx="3518818" cy="439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pPr marL="0" indent="0" algn="l">
              <a:lnSpc>
                <a:spcPts val="2800"/>
              </a:lnSpc>
              <a:buNone/>
            </a:pPr>
            <a:r>
              <a:rPr lang="en-US" sz="2000">
                <a:solidFill>
                  <a:srgbClr val="0F0F0F">
                    <a:alpha val="100000"/>
                  </a:srgbClr>
                </a:solidFill>
                <a:latin typeface="Segoe UI Variable Text Semibold" pitchFamily="34" charset="0"/>
                <a:ea typeface="Segoe UI Variable Text Semibold" pitchFamily="34" charset="-122"/>
                <a:cs typeface="Segoe UI Variable Text Semibold" pitchFamily="34" charset="-120"/>
              </a:rPr>
              <a:t>Power Platforms</a:t>
            </a:r>
            <a:endParaRPr lang="en-US" sz="2000"/>
          </a:p>
        </p:txBody>
      </p:sp>
      <p:sp>
        <p:nvSpPr>
          <p:cNvPr id="44" name="Text Placeholder 11">
            <a:extLst>
              <a:ext uri="{FF2B5EF4-FFF2-40B4-BE49-F238E27FC236}">
                <a16:creationId xmlns:a16="http://schemas.microsoft.com/office/drawing/2014/main" id="{0C81BE12-6DEF-E252-19D0-5AD115D0CCE8}"/>
              </a:ext>
            </a:extLst>
          </p:cNvPr>
          <p:cNvSpPr>
            <a:spLocks noGrp="1"/>
          </p:cNvSpPr>
          <p:nvPr>
            <p:ph type="body" sz="quarter" idx="25" hasCustomPrompt="1"/>
          </p:nvPr>
        </p:nvSpPr>
        <p:spPr>
          <a:xfrm>
            <a:off x="14909859" y="4077106"/>
            <a:ext cx="3518818" cy="916897"/>
          </a:xfrm>
          <a:prstGeom prst="rect">
            <a:avLst/>
          </a:prstGeom>
        </p:spPr>
        <p:txBody>
          <a:bodyPr/>
          <a:lstStyle>
            <a:lvl1pPr marL="0" indent="0" algn="l" defTabSz="914400" rtl="0" eaLnBrk="1" latinLnBrk="0" hangingPunct="1">
              <a:lnSpc>
                <a:spcPts val="2800"/>
              </a:lnSpc>
              <a:buFont typeface="Wingdings" pitchFamily="2" charset="2"/>
              <a:buNone/>
              <a:defRPr lang="en-US" sz="2000" b="0" i="0" kern="1200" dirty="0">
                <a:solidFill>
                  <a:schemeClr val="tx1"/>
                </a:solidFill>
                <a:latin typeface="Poppins" pitchFamily="2" charset="77"/>
                <a:ea typeface="Poppins" pitchFamily="2" charset="77"/>
                <a:cs typeface="Poppins" pitchFamily="2" charset="77"/>
              </a:defRPr>
            </a:lvl1pPr>
          </a:lstStyle>
          <a:p>
            <a:pPr marL="0" indent="0" algn="l">
              <a:lnSpc>
                <a:spcPts val="2800"/>
              </a:lnSpc>
              <a:buNone/>
            </a:pP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a:t>
            </a:r>
            <a:endParaRPr lang="en-US" sz="2000">
              <a:solidFill>
                <a:schemeClr val="tx2"/>
              </a:solidFill>
            </a:endParaRPr>
          </a:p>
        </p:txBody>
      </p:sp>
      <p:sp>
        <p:nvSpPr>
          <p:cNvPr id="45" name="Text Placeholder 11">
            <a:extLst>
              <a:ext uri="{FF2B5EF4-FFF2-40B4-BE49-F238E27FC236}">
                <a16:creationId xmlns:a16="http://schemas.microsoft.com/office/drawing/2014/main" id="{7EEE600B-D741-33A2-6D31-E2D8D958D148}"/>
              </a:ext>
            </a:extLst>
          </p:cNvPr>
          <p:cNvSpPr>
            <a:spLocks noGrp="1"/>
          </p:cNvSpPr>
          <p:nvPr>
            <p:ph type="body" sz="quarter" idx="26" hasCustomPrompt="1"/>
          </p:nvPr>
        </p:nvSpPr>
        <p:spPr>
          <a:xfrm>
            <a:off x="19381376" y="3423965"/>
            <a:ext cx="3518818" cy="439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pPr marL="0" indent="0" algn="l">
              <a:lnSpc>
                <a:spcPts val="2800"/>
              </a:lnSpc>
              <a:buNone/>
            </a:pPr>
            <a:r>
              <a:rPr lang="en-US" sz="2000">
                <a:solidFill>
                  <a:srgbClr val="0F0F0F">
                    <a:alpha val="100000"/>
                  </a:srgbClr>
                </a:solidFill>
                <a:latin typeface="Segoe UI Variable Text Semibold" pitchFamily="34" charset="0"/>
                <a:ea typeface="Segoe UI Variable Text Semibold" pitchFamily="34" charset="-122"/>
                <a:cs typeface="Segoe UI Variable Text Semibold" pitchFamily="34" charset="-120"/>
              </a:rPr>
              <a:t>Customer segments</a:t>
            </a:r>
            <a:endParaRPr lang="en-US" sz="2000"/>
          </a:p>
        </p:txBody>
      </p:sp>
      <p:sp>
        <p:nvSpPr>
          <p:cNvPr id="46" name="Text Placeholder 11">
            <a:extLst>
              <a:ext uri="{FF2B5EF4-FFF2-40B4-BE49-F238E27FC236}">
                <a16:creationId xmlns:a16="http://schemas.microsoft.com/office/drawing/2014/main" id="{37CA04C9-8DEF-D303-5413-9657CE578796}"/>
              </a:ext>
            </a:extLst>
          </p:cNvPr>
          <p:cNvSpPr>
            <a:spLocks noGrp="1"/>
          </p:cNvSpPr>
          <p:nvPr>
            <p:ph type="body" sz="quarter" idx="27" hasCustomPrompt="1"/>
          </p:nvPr>
        </p:nvSpPr>
        <p:spPr>
          <a:xfrm>
            <a:off x="19381376" y="4077106"/>
            <a:ext cx="3518818" cy="1801179"/>
          </a:xfrm>
          <a:prstGeom prst="rect">
            <a:avLst/>
          </a:prstGeom>
        </p:spPr>
        <p:txBody>
          <a:bodyPr/>
          <a:lstStyle>
            <a:lvl1pPr marL="0" indent="0" algn="l" defTabSz="914400" rtl="0" eaLnBrk="1" latinLnBrk="0" hangingPunct="1">
              <a:lnSpc>
                <a:spcPts val="2800"/>
              </a:lnSpc>
              <a:buFont typeface="Wingdings" pitchFamily="2" charset="2"/>
              <a:buNone/>
              <a:defRPr lang="en-US" sz="2000" b="0" i="0" kern="1200" dirty="0">
                <a:solidFill>
                  <a:schemeClr val="tx1"/>
                </a:solidFill>
                <a:latin typeface="Poppins" pitchFamily="2" charset="77"/>
                <a:ea typeface="Poppins" pitchFamily="2" charset="77"/>
                <a:cs typeface="Poppins" pitchFamily="2" charset="77"/>
              </a:defRPr>
            </a:lvl1pPr>
          </a:lstStyle>
          <a:p>
            <a:pPr marL="0" indent="0" algn="l">
              <a:lnSpc>
                <a:spcPts val="2800"/>
              </a:lnSpc>
              <a:buNone/>
            </a:pP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sed do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eiusmod</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tempor</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incididunt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ut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labore et dolore magna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aliqua</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a:t>
            </a:r>
            <a:endParaRPr lang="en-US" sz="2000">
              <a:solidFill>
                <a:schemeClr val="tx2"/>
              </a:solidFill>
            </a:endParaRPr>
          </a:p>
        </p:txBody>
      </p:sp>
      <p:sp>
        <p:nvSpPr>
          <p:cNvPr id="47" name="Text Placeholder 11">
            <a:extLst>
              <a:ext uri="{FF2B5EF4-FFF2-40B4-BE49-F238E27FC236}">
                <a16:creationId xmlns:a16="http://schemas.microsoft.com/office/drawing/2014/main" id="{58352444-9C3C-333D-00D4-136BD6518505}"/>
              </a:ext>
            </a:extLst>
          </p:cNvPr>
          <p:cNvSpPr>
            <a:spLocks noGrp="1"/>
          </p:cNvSpPr>
          <p:nvPr>
            <p:ph type="body" sz="quarter" idx="28" hasCustomPrompt="1"/>
          </p:nvPr>
        </p:nvSpPr>
        <p:spPr>
          <a:xfrm>
            <a:off x="14909859" y="6418374"/>
            <a:ext cx="3518818" cy="439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pPr lvl="0"/>
            <a:r>
              <a:rPr lang="en-US"/>
              <a:t>.NET</a:t>
            </a:r>
          </a:p>
        </p:txBody>
      </p:sp>
      <p:sp>
        <p:nvSpPr>
          <p:cNvPr id="48" name="Text Placeholder 11">
            <a:extLst>
              <a:ext uri="{FF2B5EF4-FFF2-40B4-BE49-F238E27FC236}">
                <a16:creationId xmlns:a16="http://schemas.microsoft.com/office/drawing/2014/main" id="{F1BF7260-F03F-13E9-3B69-7FD308BFAB5D}"/>
              </a:ext>
            </a:extLst>
          </p:cNvPr>
          <p:cNvSpPr>
            <a:spLocks noGrp="1"/>
          </p:cNvSpPr>
          <p:nvPr>
            <p:ph type="body" sz="quarter" idx="29" hasCustomPrompt="1"/>
          </p:nvPr>
        </p:nvSpPr>
        <p:spPr>
          <a:xfrm>
            <a:off x="14909859" y="7071516"/>
            <a:ext cx="3518818" cy="1318858"/>
          </a:xfrm>
          <a:prstGeom prst="rect">
            <a:avLst/>
          </a:prstGeom>
        </p:spPr>
        <p:txBody>
          <a:bodyPr/>
          <a:lstStyle>
            <a:lvl1pPr marL="0" indent="0" algn="l" defTabSz="914400" rtl="0" eaLnBrk="1" latinLnBrk="0" hangingPunct="1">
              <a:lnSpc>
                <a:spcPct val="100000"/>
              </a:lnSpc>
              <a:buFont typeface="Wingdings" pitchFamily="2" charset="2"/>
              <a:buNone/>
              <a:defRPr lang="en-US" sz="2000" b="0" i="0" kern="1200" dirty="0">
                <a:solidFill>
                  <a:schemeClr val="tx1"/>
                </a:solidFill>
                <a:latin typeface="Poppins" pitchFamily="2" charset="77"/>
                <a:ea typeface="Aptos" panose="020B0004020202020204" pitchFamily="34" charset="0"/>
                <a:cs typeface="Poppins" pitchFamily="2" charset="77"/>
              </a:defRPr>
            </a:lvl1pPr>
          </a:lstStyle>
          <a:p>
            <a:pPr rtl="0"/>
            <a:r>
              <a:rPr lang="en-US" sz="2000" b="0" i="0" u="none" strike="noStrike" kern="1200" baseline="0">
                <a:solidFill>
                  <a:srgbClr val="7E7E7E"/>
                </a:solidFill>
                <a:latin typeface="Segoe UI Variable Text Semibold" pitchFamily="2" charset="0"/>
              </a:rPr>
              <a:t>&gt; Item</a:t>
            </a:r>
            <a:endParaRPr lang="en-US" sz="2000" b="0" i="0" u="none" strike="noStrike" kern="1200" baseline="0">
              <a:solidFill>
                <a:srgbClr val="7E7E7E"/>
              </a:solidFill>
              <a:latin typeface="Calibri" panose="020F0502020204030204" pitchFamily="34" charset="0"/>
            </a:endParaRPr>
          </a:p>
          <a:p>
            <a:pPr rtl="0"/>
            <a:r>
              <a:rPr lang="en-US" sz="2000" b="0" i="0" u="none" strike="noStrike" kern="1200" baseline="0">
                <a:solidFill>
                  <a:srgbClr val="7E7E7E"/>
                </a:solidFill>
                <a:latin typeface="Segoe UI Variable Text Semibold" pitchFamily="2" charset="0"/>
              </a:rPr>
              <a:t>&gt; Item</a:t>
            </a:r>
            <a:endParaRPr lang="en-US" sz="2000" b="0" i="0" u="none" strike="noStrike" kern="1200" baseline="0">
              <a:solidFill>
                <a:srgbClr val="7E7E7E"/>
              </a:solidFill>
              <a:latin typeface="Calibri" panose="020F0502020204030204" pitchFamily="34" charset="0"/>
            </a:endParaRPr>
          </a:p>
          <a:p>
            <a:pPr rtl="0"/>
            <a:r>
              <a:rPr lang="en-US" sz="2000" b="0" i="0" u="none" strike="noStrike" kern="1200" baseline="0">
                <a:solidFill>
                  <a:srgbClr val="7E7E7E"/>
                </a:solidFill>
                <a:latin typeface="Segoe UI Variable Text Semibold" pitchFamily="2" charset="0"/>
              </a:rPr>
              <a:t>&gt; Item</a:t>
            </a:r>
            <a:endParaRPr lang="en-US" sz="2000" b="0" i="0" u="none" strike="noStrike" kern="1200" baseline="0">
              <a:solidFill>
                <a:srgbClr val="7E7E7E"/>
              </a:solidFill>
              <a:latin typeface="Calibri" panose="020F0502020204030204" pitchFamily="34" charset="0"/>
            </a:endParaRPr>
          </a:p>
        </p:txBody>
      </p:sp>
      <p:sp>
        <p:nvSpPr>
          <p:cNvPr id="49" name="Text Placeholder 11">
            <a:extLst>
              <a:ext uri="{FF2B5EF4-FFF2-40B4-BE49-F238E27FC236}">
                <a16:creationId xmlns:a16="http://schemas.microsoft.com/office/drawing/2014/main" id="{BC3F6136-BDBF-22BD-5D85-39FF3E82F5D1}"/>
              </a:ext>
            </a:extLst>
          </p:cNvPr>
          <p:cNvSpPr>
            <a:spLocks noGrp="1"/>
          </p:cNvSpPr>
          <p:nvPr>
            <p:ph type="body" sz="quarter" idx="30" hasCustomPrompt="1"/>
          </p:nvPr>
        </p:nvSpPr>
        <p:spPr>
          <a:xfrm>
            <a:off x="1508863" y="9503218"/>
            <a:ext cx="3455024" cy="439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pPr marL="0" indent="0" algn="l">
              <a:lnSpc>
                <a:spcPts val="2800"/>
              </a:lnSpc>
              <a:buNone/>
            </a:pPr>
            <a:r>
              <a:rPr lang="en-US" sz="2000">
                <a:solidFill>
                  <a:srgbClr val="0F0F0F">
                    <a:alpha val="100000"/>
                  </a:srgbClr>
                </a:solidFill>
                <a:latin typeface="Segoe UI Variable Text Semibold" pitchFamily="34" charset="0"/>
                <a:ea typeface="Segoe UI Variable Text Semibold" pitchFamily="34" charset="-122"/>
                <a:cs typeface="Segoe UI Variable Text Semibold" pitchFamily="34" charset="-120"/>
              </a:rPr>
              <a:t>Other open source</a:t>
            </a:r>
            <a:endParaRPr lang="en-US" sz="2000"/>
          </a:p>
        </p:txBody>
      </p:sp>
      <p:sp>
        <p:nvSpPr>
          <p:cNvPr id="50" name="Text Placeholder 11">
            <a:extLst>
              <a:ext uri="{FF2B5EF4-FFF2-40B4-BE49-F238E27FC236}">
                <a16:creationId xmlns:a16="http://schemas.microsoft.com/office/drawing/2014/main" id="{5FFCC4BE-9479-50F2-8B22-BDBF731DFC93}"/>
              </a:ext>
            </a:extLst>
          </p:cNvPr>
          <p:cNvSpPr>
            <a:spLocks noGrp="1"/>
          </p:cNvSpPr>
          <p:nvPr>
            <p:ph type="body" sz="quarter" idx="31" hasCustomPrompt="1"/>
          </p:nvPr>
        </p:nvSpPr>
        <p:spPr>
          <a:xfrm>
            <a:off x="1508863" y="10156360"/>
            <a:ext cx="10159662" cy="1318858"/>
          </a:xfrm>
          <a:prstGeom prst="rect">
            <a:avLst/>
          </a:prstGeom>
        </p:spPr>
        <p:txBody>
          <a:bodyPr/>
          <a:lstStyle>
            <a:lvl1pPr marL="0" indent="0" algn="l" defTabSz="914400" rtl="0" eaLnBrk="1" latinLnBrk="0" hangingPunct="1">
              <a:lnSpc>
                <a:spcPts val="2800"/>
              </a:lnSpc>
              <a:buFont typeface="Wingdings" pitchFamily="2" charset="2"/>
              <a:buNone/>
              <a:defRPr lang="en-US" sz="2000" b="0" i="0" kern="1200" dirty="0">
                <a:solidFill>
                  <a:schemeClr val="tx1"/>
                </a:solidFill>
                <a:latin typeface="Poppins" pitchFamily="2" charset="77"/>
                <a:ea typeface="Poppins" pitchFamily="2" charset="77"/>
                <a:cs typeface="Poppins" pitchFamily="2" charset="77"/>
              </a:defRPr>
            </a:lvl1pPr>
          </a:lstStyle>
          <a:p>
            <a:pPr marL="0" indent="0" algn="l">
              <a:lnSpc>
                <a:spcPts val="2800"/>
              </a:lnSpc>
              <a:buNone/>
            </a:pP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sed do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eiusmod</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tempor</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incididunt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ut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labore et dolore magna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aliqua</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a:t>
            </a:r>
            <a:endParaRPr lang="en-US" sz="2000">
              <a:solidFill>
                <a:schemeClr val="tx2"/>
              </a:solidFill>
            </a:endParaRPr>
          </a:p>
        </p:txBody>
      </p:sp>
      <p:sp>
        <p:nvSpPr>
          <p:cNvPr id="51" name="Text Placeholder 11">
            <a:extLst>
              <a:ext uri="{FF2B5EF4-FFF2-40B4-BE49-F238E27FC236}">
                <a16:creationId xmlns:a16="http://schemas.microsoft.com/office/drawing/2014/main" id="{56C360BD-B8FC-5C93-1072-AF55C43B7650}"/>
              </a:ext>
            </a:extLst>
          </p:cNvPr>
          <p:cNvSpPr>
            <a:spLocks noGrp="1"/>
          </p:cNvSpPr>
          <p:nvPr>
            <p:ph type="body" sz="quarter" idx="32" hasCustomPrompt="1"/>
          </p:nvPr>
        </p:nvSpPr>
        <p:spPr>
          <a:xfrm>
            <a:off x="12712776" y="9503218"/>
            <a:ext cx="3455024" cy="439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pPr marL="0" indent="0" algn="l">
              <a:lnSpc>
                <a:spcPts val="2800"/>
              </a:lnSpc>
              <a:buNone/>
            </a:pPr>
            <a:r>
              <a:rPr lang="en-US" sz="2000">
                <a:solidFill>
                  <a:srgbClr val="0F0F0F">
                    <a:alpha val="100000"/>
                  </a:srgbClr>
                </a:solidFill>
                <a:latin typeface="Segoe UI Variable Text Semibold" pitchFamily="34" charset="0"/>
                <a:ea typeface="Segoe UI Variable Text Semibold" pitchFamily="34" charset="-122"/>
                <a:cs typeface="Segoe UI Variable Text Semibold" pitchFamily="34" charset="-120"/>
              </a:rPr>
              <a:t>Azure AI Foundry</a:t>
            </a:r>
            <a:endParaRPr lang="en-US" sz="2000"/>
          </a:p>
        </p:txBody>
      </p:sp>
      <p:sp>
        <p:nvSpPr>
          <p:cNvPr id="52" name="Text Placeholder 11">
            <a:extLst>
              <a:ext uri="{FF2B5EF4-FFF2-40B4-BE49-F238E27FC236}">
                <a16:creationId xmlns:a16="http://schemas.microsoft.com/office/drawing/2014/main" id="{352C7C83-7936-091F-4439-34CDB5EE110A}"/>
              </a:ext>
            </a:extLst>
          </p:cNvPr>
          <p:cNvSpPr>
            <a:spLocks noGrp="1"/>
          </p:cNvSpPr>
          <p:nvPr>
            <p:ph type="body" sz="quarter" idx="33" hasCustomPrompt="1"/>
          </p:nvPr>
        </p:nvSpPr>
        <p:spPr>
          <a:xfrm>
            <a:off x="12712776" y="10156360"/>
            <a:ext cx="10159662" cy="1318858"/>
          </a:xfrm>
          <a:prstGeom prst="rect">
            <a:avLst/>
          </a:prstGeom>
        </p:spPr>
        <p:txBody>
          <a:bodyPr/>
          <a:lstStyle>
            <a:lvl1pPr marL="0" indent="0" algn="l" defTabSz="914400" rtl="0" eaLnBrk="1" latinLnBrk="0" hangingPunct="1">
              <a:lnSpc>
                <a:spcPts val="2800"/>
              </a:lnSpc>
              <a:buFont typeface="Wingdings" pitchFamily="2" charset="2"/>
              <a:buNone/>
              <a:defRPr lang="en-US" sz="2000" b="0" i="0" kern="1200" dirty="0">
                <a:solidFill>
                  <a:schemeClr val="tx1"/>
                </a:solidFill>
                <a:latin typeface="Poppins" pitchFamily="2" charset="77"/>
                <a:ea typeface="Poppins" pitchFamily="2" charset="77"/>
                <a:cs typeface="Poppins" pitchFamily="2" charset="77"/>
              </a:defRPr>
            </a:lvl1pPr>
          </a:lstStyle>
          <a:p>
            <a:pPr marL="0" indent="0" algn="l">
              <a:lnSpc>
                <a:spcPts val="2800"/>
              </a:lnSpc>
              <a:buNone/>
            </a:pP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sed do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eiusmod</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tempor</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incididunt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ut</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 labore et dolore magna </a:t>
            </a:r>
            <a:r>
              <a:rPr lang="en-US" sz="2000" err="1">
                <a:solidFill>
                  <a:schemeClr val="tx2"/>
                </a:solidFill>
                <a:latin typeface="Segoe UI Variable Text Semibold" pitchFamily="34" charset="0"/>
                <a:ea typeface="Segoe UI Variable Text Semibold" pitchFamily="34" charset="-122"/>
                <a:cs typeface="Segoe UI Variable Text Semibold" pitchFamily="34" charset="-120"/>
              </a:rPr>
              <a:t>aliqua</a:t>
            </a:r>
            <a:r>
              <a:rPr lang="en-US" sz="2000">
                <a:solidFill>
                  <a:schemeClr val="tx2"/>
                </a:solidFill>
                <a:latin typeface="Segoe UI Variable Text Semibold" pitchFamily="34" charset="0"/>
                <a:ea typeface="Segoe UI Variable Text Semibold" pitchFamily="34" charset="-122"/>
                <a:cs typeface="Segoe UI Variable Text Semibold" pitchFamily="34" charset="-120"/>
              </a:rPr>
              <a:t>.</a:t>
            </a:r>
            <a:endParaRPr lang="en-US" sz="2000">
              <a:solidFill>
                <a:schemeClr val="tx2"/>
              </a:solidFill>
            </a:endParaRPr>
          </a:p>
        </p:txBody>
      </p:sp>
    </p:spTree>
    <p:extLst>
      <p:ext uri="{BB962C8B-B14F-4D97-AF65-F5344CB8AC3E}">
        <p14:creationId xmlns:p14="http://schemas.microsoft.com/office/powerpoint/2010/main" val="32342719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 points ">
    <p:bg>
      <p:bgPr>
        <a:solidFill>
          <a:srgbClr val="F9F8FF"/>
        </a:solidFill>
        <a:effectLst/>
      </p:bgPr>
    </p:bg>
    <p:spTree>
      <p:nvGrpSpPr>
        <p:cNvPr id="1" name=""/>
        <p:cNvGrpSpPr/>
        <p:nvPr/>
      </p:nvGrpSpPr>
      <p:grpSpPr>
        <a:xfrm>
          <a:off x="0" y="0"/>
          <a:ext cx="0" cy="0"/>
          <a:chOff x="0" y="0"/>
          <a:chExt cx="0" cy="0"/>
        </a:xfrm>
      </p:grpSpPr>
      <p:sp>
        <p:nvSpPr>
          <p:cNvPr id="22" name="Text Placeholder 19">
            <a:extLst>
              <a:ext uri="{FF2B5EF4-FFF2-40B4-BE49-F238E27FC236}">
                <a16:creationId xmlns:a16="http://schemas.microsoft.com/office/drawing/2014/main" id="{812F4516-B7BA-BEFA-4780-633BDB5DE2CF}"/>
              </a:ext>
            </a:extLst>
          </p:cNvPr>
          <p:cNvSpPr>
            <a:spLocks noGrp="1"/>
          </p:cNvSpPr>
          <p:nvPr>
            <p:ph type="body" sz="quarter" idx="13" hasCustomPrompt="1"/>
          </p:nvPr>
        </p:nvSpPr>
        <p:spPr>
          <a:xfrm>
            <a:off x="1083509" y="1103244"/>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tx2"/>
                </a:solidFill>
                <a:latin typeface="Poppins" pitchFamily="2" charset="77"/>
                <a:ea typeface="Poppins" pitchFamily="2" charset="77"/>
                <a:cs typeface="Poppins" pitchFamily="2" charset="77"/>
              </a:defRPr>
            </a:lvl1pPr>
          </a:lstStyle>
          <a:p>
            <a:pPr lvl="0"/>
            <a:r>
              <a:rPr lang="en-US"/>
              <a:t>Subtitle</a:t>
            </a:r>
          </a:p>
        </p:txBody>
      </p:sp>
      <p:sp>
        <p:nvSpPr>
          <p:cNvPr id="23" name="Text Placeholder 19">
            <a:extLst>
              <a:ext uri="{FF2B5EF4-FFF2-40B4-BE49-F238E27FC236}">
                <a16:creationId xmlns:a16="http://schemas.microsoft.com/office/drawing/2014/main" id="{14C7B3E5-66D1-A923-2396-A692EF097A50}"/>
              </a:ext>
            </a:extLst>
          </p:cNvPr>
          <p:cNvSpPr>
            <a:spLocks noGrp="1"/>
          </p:cNvSpPr>
          <p:nvPr>
            <p:ph type="body" sz="quarter" idx="15" hasCustomPrompt="1"/>
          </p:nvPr>
        </p:nvSpPr>
        <p:spPr>
          <a:xfrm>
            <a:off x="1083509" y="1659835"/>
            <a:ext cx="7010400" cy="635000"/>
          </a:xfrm>
          <a:prstGeom prst="rect">
            <a:avLst/>
          </a:prstGeom>
        </p:spPr>
        <p:txBody>
          <a:bodyPr/>
          <a:lstStyle>
            <a:lvl1pPr marL="0" indent="0" algn="l" defTabSz="914400" rtl="0" eaLnBrk="1" latinLnBrk="0" hangingPunct="1">
              <a:lnSpc>
                <a:spcPts val="4400"/>
              </a:lnSpc>
              <a:buNone/>
              <a:defRPr lang="en-US" sz="3600" b="1"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24" name="Text Placeholder 19">
            <a:extLst>
              <a:ext uri="{FF2B5EF4-FFF2-40B4-BE49-F238E27FC236}">
                <a16:creationId xmlns:a16="http://schemas.microsoft.com/office/drawing/2014/main" id="{C69E8F99-06B4-11A2-9E22-F55894D275F6}"/>
              </a:ext>
            </a:extLst>
          </p:cNvPr>
          <p:cNvSpPr>
            <a:spLocks noGrp="1"/>
          </p:cNvSpPr>
          <p:nvPr>
            <p:ph type="body" sz="quarter" idx="16" hasCustomPrompt="1"/>
          </p:nvPr>
        </p:nvSpPr>
        <p:spPr>
          <a:xfrm>
            <a:off x="1070062" y="5801529"/>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25" name="Text Placeholder 19">
            <a:extLst>
              <a:ext uri="{FF2B5EF4-FFF2-40B4-BE49-F238E27FC236}">
                <a16:creationId xmlns:a16="http://schemas.microsoft.com/office/drawing/2014/main" id="{EB211761-62DE-1BD0-0F13-6C9BBD151D6E}"/>
              </a:ext>
            </a:extLst>
          </p:cNvPr>
          <p:cNvSpPr>
            <a:spLocks noGrp="1"/>
          </p:cNvSpPr>
          <p:nvPr>
            <p:ph type="body" sz="quarter" idx="17" hasCustomPrompt="1"/>
          </p:nvPr>
        </p:nvSpPr>
        <p:spPr>
          <a:xfrm>
            <a:off x="8533180" y="5801529"/>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26" name="Text Placeholder 19">
            <a:extLst>
              <a:ext uri="{FF2B5EF4-FFF2-40B4-BE49-F238E27FC236}">
                <a16:creationId xmlns:a16="http://schemas.microsoft.com/office/drawing/2014/main" id="{5186AC01-A512-7A5E-6CEE-9289E205EF3B}"/>
              </a:ext>
            </a:extLst>
          </p:cNvPr>
          <p:cNvSpPr>
            <a:spLocks noGrp="1"/>
          </p:cNvSpPr>
          <p:nvPr>
            <p:ph type="body" sz="quarter" idx="18" hasCustomPrompt="1"/>
          </p:nvPr>
        </p:nvSpPr>
        <p:spPr>
          <a:xfrm>
            <a:off x="15996298" y="5801529"/>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27" name="Text Placeholder 19">
            <a:extLst>
              <a:ext uri="{FF2B5EF4-FFF2-40B4-BE49-F238E27FC236}">
                <a16:creationId xmlns:a16="http://schemas.microsoft.com/office/drawing/2014/main" id="{0E46BC8D-7839-4E05-7177-5A7D07AFE83B}"/>
              </a:ext>
            </a:extLst>
          </p:cNvPr>
          <p:cNvSpPr>
            <a:spLocks noGrp="1"/>
          </p:cNvSpPr>
          <p:nvPr>
            <p:ph type="body" sz="quarter" idx="19" hasCustomPrompt="1"/>
          </p:nvPr>
        </p:nvSpPr>
        <p:spPr>
          <a:xfrm>
            <a:off x="1070062" y="4978400"/>
            <a:ext cx="7010400"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1"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01</a:t>
            </a:r>
          </a:p>
        </p:txBody>
      </p:sp>
      <p:sp>
        <p:nvSpPr>
          <p:cNvPr id="28" name="Text Placeholder 19">
            <a:extLst>
              <a:ext uri="{FF2B5EF4-FFF2-40B4-BE49-F238E27FC236}">
                <a16:creationId xmlns:a16="http://schemas.microsoft.com/office/drawing/2014/main" id="{1A3F1DE1-9486-94F9-F8C4-FCA6A366A812}"/>
              </a:ext>
            </a:extLst>
          </p:cNvPr>
          <p:cNvSpPr>
            <a:spLocks noGrp="1"/>
          </p:cNvSpPr>
          <p:nvPr>
            <p:ph type="body" sz="quarter" idx="20" hasCustomPrompt="1"/>
          </p:nvPr>
        </p:nvSpPr>
        <p:spPr>
          <a:xfrm>
            <a:off x="8533180" y="4978400"/>
            <a:ext cx="7010400"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1"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02</a:t>
            </a:r>
          </a:p>
        </p:txBody>
      </p:sp>
      <p:sp>
        <p:nvSpPr>
          <p:cNvPr id="29" name="Text Placeholder 19">
            <a:extLst>
              <a:ext uri="{FF2B5EF4-FFF2-40B4-BE49-F238E27FC236}">
                <a16:creationId xmlns:a16="http://schemas.microsoft.com/office/drawing/2014/main" id="{1809FAA8-4438-1292-185B-80CEDAE49B71}"/>
              </a:ext>
            </a:extLst>
          </p:cNvPr>
          <p:cNvSpPr>
            <a:spLocks noGrp="1"/>
          </p:cNvSpPr>
          <p:nvPr>
            <p:ph type="body" sz="quarter" idx="21" hasCustomPrompt="1"/>
          </p:nvPr>
        </p:nvSpPr>
        <p:spPr>
          <a:xfrm>
            <a:off x="15996298" y="4978400"/>
            <a:ext cx="7010400"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1"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03</a:t>
            </a:r>
          </a:p>
        </p:txBody>
      </p:sp>
      <p:sp>
        <p:nvSpPr>
          <p:cNvPr id="30" name="Text Placeholder 19">
            <a:extLst>
              <a:ext uri="{FF2B5EF4-FFF2-40B4-BE49-F238E27FC236}">
                <a16:creationId xmlns:a16="http://schemas.microsoft.com/office/drawing/2014/main" id="{425BD7DD-2C9A-6B18-7259-5C98CFE5D060}"/>
              </a:ext>
            </a:extLst>
          </p:cNvPr>
          <p:cNvSpPr>
            <a:spLocks noGrp="1"/>
          </p:cNvSpPr>
          <p:nvPr>
            <p:ph type="body" sz="quarter" idx="22" hasCustomPrompt="1"/>
          </p:nvPr>
        </p:nvSpPr>
        <p:spPr>
          <a:xfrm>
            <a:off x="1070062" y="6617009"/>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
        <p:nvSpPr>
          <p:cNvPr id="31" name="Text Placeholder 19">
            <a:extLst>
              <a:ext uri="{FF2B5EF4-FFF2-40B4-BE49-F238E27FC236}">
                <a16:creationId xmlns:a16="http://schemas.microsoft.com/office/drawing/2014/main" id="{CB8482BC-A013-BCE9-8E5B-C554713CC90E}"/>
              </a:ext>
            </a:extLst>
          </p:cNvPr>
          <p:cNvSpPr>
            <a:spLocks noGrp="1"/>
          </p:cNvSpPr>
          <p:nvPr>
            <p:ph type="body" sz="quarter" idx="23" hasCustomPrompt="1"/>
          </p:nvPr>
        </p:nvSpPr>
        <p:spPr>
          <a:xfrm>
            <a:off x="8533180" y="6617009"/>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
        <p:nvSpPr>
          <p:cNvPr id="32" name="Text Placeholder 19">
            <a:extLst>
              <a:ext uri="{FF2B5EF4-FFF2-40B4-BE49-F238E27FC236}">
                <a16:creationId xmlns:a16="http://schemas.microsoft.com/office/drawing/2014/main" id="{463D4968-8D49-451E-3C9D-FB11A4255B21}"/>
              </a:ext>
            </a:extLst>
          </p:cNvPr>
          <p:cNvSpPr>
            <a:spLocks noGrp="1"/>
          </p:cNvSpPr>
          <p:nvPr>
            <p:ph type="body" sz="quarter" idx="24" hasCustomPrompt="1"/>
          </p:nvPr>
        </p:nvSpPr>
        <p:spPr>
          <a:xfrm>
            <a:off x="15994733" y="6617009"/>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
        <p:nvSpPr>
          <p:cNvPr id="33" name="Text Placeholder 19">
            <a:extLst>
              <a:ext uri="{FF2B5EF4-FFF2-40B4-BE49-F238E27FC236}">
                <a16:creationId xmlns:a16="http://schemas.microsoft.com/office/drawing/2014/main" id="{B6E23FF7-BF85-13BC-B407-71A856F1186E}"/>
              </a:ext>
            </a:extLst>
          </p:cNvPr>
          <p:cNvSpPr>
            <a:spLocks noGrp="1"/>
          </p:cNvSpPr>
          <p:nvPr>
            <p:ph type="body" sz="quarter" idx="25" hasCustomPrompt="1"/>
          </p:nvPr>
        </p:nvSpPr>
        <p:spPr>
          <a:xfrm>
            <a:off x="1070062" y="9270870"/>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34" name="Text Placeholder 19">
            <a:extLst>
              <a:ext uri="{FF2B5EF4-FFF2-40B4-BE49-F238E27FC236}">
                <a16:creationId xmlns:a16="http://schemas.microsoft.com/office/drawing/2014/main" id="{6575270B-ED3A-F933-53D2-94F8F53C2C36}"/>
              </a:ext>
            </a:extLst>
          </p:cNvPr>
          <p:cNvSpPr>
            <a:spLocks noGrp="1"/>
          </p:cNvSpPr>
          <p:nvPr>
            <p:ph type="body" sz="quarter" idx="26" hasCustomPrompt="1"/>
          </p:nvPr>
        </p:nvSpPr>
        <p:spPr>
          <a:xfrm>
            <a:off x="1070062" y="8447741"/>
            <a:ext cx="7010400"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1"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04</a:t>
            </a:r>
          </a:p>
        </p:txBody>
      </p:sp>
      <p:sp>
        <p:nvSpPr>
          <p:cNvPr id="35" name="Text Placeholder 19">
            <a:extLst>
              <a:ext uri="{FF2B5EF4-FFF2-40B4-BE49-F238E27FC236}">
                <a16:creationId xmlns:a16="http://schemas.microsoft.com/office/drawing/2014/main" id="{53F97303-5622-B795-499D-0B796A7BF283}"/>
              </a:ext>
            </a:extLst>
          </p:cNvPr>
          <p:cNvSpPr>
            <a:spLocks noGrp="1"/>
          </p:cNvSpPr>
          <p:nvPr>
            <p:ph type="body" sz="quarter" idx="27" hasCustomPrompt="1"/>
          </p:nvPr>
        </p:nvSpPr>
        <p:spPr>
          <a:xfrm>
            <a:off x="1070062" y="10086350"/>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
        <p:nvSpPr>
          <p:cNvPr id="36" name="Text Placeholder 19">
            <a:extLst>
              <a:ext uri="{FF2B5EF4-FFF2-40B4-BE49-F238E27FC236}">
                <a16:creationId xmlns:a16="http://schemas.microsoft.com/office/drawing/2014/main" id="{E6B6A05E-31B4-B9BA-E1A6-763C8C26F66C}"/>
              </a:ext>
            </a:extLst>
          </p:cNvPr>
          <p:cNvSpPr>
            <a:spLocks noGrp="1"/>
          </p:cNvSpPr>
          <p:nvPr>
            <p:ph type="body" sz="quarter" idx="28" hasCustomPrompt="1"/>
          </p:nvPr>
        </p:nvSpPr>
        <p:spPr>
          <a:xfrm>
            <a:off x="8533180" y="9270870"/>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37" name="Text Placeholder 19">
            <a:extLst>
              <a:ext uri="{FF2B5EF4-FFF2-40B4-BE49-F238E27FC236}">
                <a16:creationId xmlns:a16="http://schemas.microsoft.com/office/drawing/2014/main" id="{ECBBC7AA-4D7B-695B-E49F-77FA353D639F}"/>
              </a:ext>
            </a:extLst>
          </p:cNvPr>
          <p:cNvSpPr>
            <a:spLocks noGrp="1"/>
          </p:cNvSpPr>
          <p:nvPr>
            <p:ph type="body" sz="quarter" idx="29" hasCustomPrompt="1"/>
          </p:nvPr>
        </p:nvSpPr>
        <p:spPr>
          <a:xfrm>
            <a:off x="8533180" y="8447741"/>
            <a:ext cx="7010400"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1"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05</a:t>
            </a:r>
          </a:p>
        </p:txBody>
      </p:sp>
      <p:sp>
        <p:nvSpPr>
          <p:cNvPr id="38" name="Text Placeholder 19">
            <a:extLst>
              <a:ext uri="{FF2B5EF4-FFF2-40B4-BE49-F238E27FC236}">
                <a16:creationId xmlns:a16="http://schemas.microsoft.com/office/drawing/2014/main" id="{F95B2C93-E980-53CF-8849-C968A0522AD9}"/>
              </a:ext>
            </a:extLst>
          </p:cNvPr>
          <p:cNvSpPr>
            <a:spLocks noGrp="1"/>
          </p:cNvSpPr>
          <p:nvPr>
            <p:ph type="body" sz="quarter" idx="30" hasCustomPrompt="1"/>
          </p:nvPr>
        </p:nvSpPr>
        <p:spPr>
          <a:xfrm>
            <a:off x="8533180" y="10086350"/>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
        <p:nvSpPr>
          <p:cNvPr id="39" name="Text Placeholder 19">
            <a:extLst>
              <a:ext uri="{FF2B5EF4-FFF2-40B4-BE49-F238E27FC236}">
                <a16:creationId xmlns:a16="http://schemas.microsoft.com/office/drawing/2014/main" id="{95E56D5D-5992-337A-90C2-56F2C5B5E1DF}"/>
              </a:ext>
            </a:extLst>
          </p:cNvPr>
          <p:cNvSpPr>
            <a:spLocks noGrp="1"/>
          </p:cNvSpPr>
          <p:nvPr>
            <p:ph type="body" sz="quarter" idx="31" hasCustomPrompt="1"/>
          </p:nvPr>
        </p:nvSpPr>
        <p:spPr>
          <a:xfrm>
            <a:off x="15994733" y="9270870"/>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40" name="Text Placeholder 19">
            <a:extLst>
              <a:ext uri="{FF2B5EF4-FFF2-40B4-BE49-F238E27FC236}">
                <a16:creationId xmlns:a16="http://schemas.microsoft.com/office/drawing/2014/main" id="{37FD1B92-76A7-558B-C09E-FBA89070A89A}"/>
              </a:ext>
            </a:extLst>
          </p:cNvPr>
          <p:cNvSpPr>
            <a:spLocks noGrp="1"/>
          </p:cNvSpPr>
          <p:nvPr>
            <p:ph type="body" sz="quarter" idx="32" hasCustomPrompt="1"/>
          </p:nvPr>
        </p:nvSpPr>
        <p:spPr>
          <a:xfrm>
            <a:off x="15994733" y="8447741"/>
            <a:ext cx="7010400"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1"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06</a:t>
            </a:r>
          </a:p>
        </p:txBody>
      </p:sp>
      <p:sp>
        <p:nvSpPr>
          <p:cNvPr id="41" name="Text Placeholder 19">
            <a:extLst>
              <a:ext uri="{FF2B5EF4-FFF2-40B4-BE49-F238E27FC236}">
                <a16:creationId xmlns:a16="http://schemas.microsoft.com/office/drawing/2014/main" id="{2DFB9F47-1CBA-FE2C-4366-0D621D6EC23D}"/>
              </a:ext>
            </a:extLst>
          </p:cNvPr>
          <p:cNvSpPr>
            <a:spLocks noGrp="1"/>
          </p:cNvSpPr>
          <p:nvPr>
            <p:ph type="body" sz="quarter" idx="33" hasCustomPrompt="1"/>
          </p:nvPr>
        </p:nvSpPr>
        <p:spPr>
          <a:xfrm>
            <a:off x="15994733" y="10086350"/>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Tree>
    <p:extLst>
      <p:ext uri="{BB962C8B-B14F-4D97-AF65-F5344CB8AC3E}">
        <p14:creationId xmlns:p14="http://schemas.microsoft.com/office/powerpoint/2010/main" val="3355536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2" name="Picture 1" descr="A stack of purple and white triangles&#10;&#10;AI-generated content may be incorrect.">
            <a:extLst>
              <a:ext uri="{FF2B5EF4-FFF2-40B4-BE49-F238E27FC236}">
                <a16:creationId xmlns:a16="http://schemas.microsoft.com/office/drawing/2014/main" id="{26681D89-6D8D-61DA-4565-5A54910D283B}"/>
              </a:ext>
            </a:extLst>
          </p:cNvPr>
          <p:cNvPicPr>
            <a:picLocks noChangeAspect="1"/>
          </p:cNvPicPr>
          <p:nvPr userDrawn="1"/>
        </p:nvPicPr>
        <p:blipFill>
          <a:blip r:embed="rId2"/>
          <a:stretch>
            <a:fillRect/>
          </a:stretch>
        </p:blipFill>
        <p:spPr>
          <a:xfrm>
            <a:off x="1587" y="0"/>
            <a:ext cx="24385588" cy="13716893"/>
          </a:xfrm>
          <a:prstGeom prst="rect">
            <a:avLst/>
          </a:prstGeom>
        </p:spPr>
      </p:pic>
      <p:sp>
        <p:nvSpPr>
          <p:cNvPr id="12" name="Text Placeholder 11">
            <a:extLst>
              <a:ext uri="{FF2B5EF4-FFF2-40B4-BE49-F238E27FC236}">
                <a16:creationId xmlns:a16="http://schemas.microsoft.com/office/drawing/2014/main" id="{FB2202B6-F7AE-4B3E-3EEE-7AD38C243F62}"/>
              </a:ext>
            </a:extLst>
          </p:cNvPr>
          <p:cNvSpPr>
            <a:spLocks noGrp="1"/>
          </p:cNvSpPr>
          <p:nvPr>
            <p:ph type="body" sz="quarter" idx="10" hasCustomPrompt="1"/>
          </p:nvPr>
        </p:nvSpPr>
        <p:spPr>
          <a:xfrm>
            <a:off x="1088058" y="1041400"/>
            <a:ext cx="11658600" cy="1828800"/>
          </a:xfrm>
          <a:prstGeom prst="rect">
            <a:avLst/>
          </a:prstGeom>
        </p:spPr>
        <p:txBody>
          <a:bodyPr/>
          <a:lstStyle>
            <a:lvl1pPr marL="0" indent="0" algn="l" defTabSz="914400" rtl="0" eaLnBrk="1" latinLnBrk="0" hangingPunct="1">
              <a:lnSpc>
                <a:spcPts val="15000"/>
              </a:lnSpc>
              <a:buNone/>
              <a:defRPr lang="en-US" sz="15000" b="1" i="0" kern="0" spc="-75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13" name="Text Placeholder 11">
            <a:extLst>
              <a:ext uri="{FF2B5EF4-FFF2-40B4-BE49-F238E27FC236}">
                <a16:creationId xmlns:a16="http://schemas.microsoft.com/office/drawing/2014/main" id="{D6E4B5D0-1A1D-7256-DDEF-FFD34D9EC122}"/>
              </a:ext>
            </a:extLst>
          </p:cNvPr>
          <p:cNvSpPr>
            <a:spLocks noGrp="1"/>
          </p:cNvSpPr>
          <p:nvPr>
            <p:ph type="body" sz="quarter" idx="11" hasCustomPrompt="1"/>
          </p:nvPr>
        </p:nvSpPr>
        <p:spPr>
          <a:xfrm>
            <a:off x="1088058" y="2921000"/>
            <a:ext cx="11658600" cy="1828800"/>
          </a:xfrm>
          <a:prstGeom prst="rect">
            <a:avLst/>
          </a:prstGeom>
        </p:spPr>
        <p:txBody>
          <a:bodyPr/>
          <a:lstStyle>
            <a:lvl1pPr marL="0" indent="0" algn="l" defTabSz="914400" rtl="0" eaLnBrk="1" latinLnBrk="0" hangingPunct="1">
              <a:lnSpc>
                <a:spcPts val="15000"/>
              </a:lnSpc>
              <a:buNone/>
              <a:defRPr lang="en-US" sz="15000" b="0" i="0" kern="0" spc="-750" dirty="0" smtClean="0">
                <a:solidFill>
                  <a:schemeClr val="tx2"/>
                </a:solidFill>
                <a:latin typeface="Poppins" pitchFamily="2" charset="77"/>
                <a:ea typeface="Poppins" pitchFamily="2" charset="77"/>
                <a:cs typeface="Poppins" pitchFamily="2" charset="77"/>
              </a:defRPr>
            </a:lvl1pPr>
          </a:lstStyle>
          <a:p>
            <a:pPr lvl="0"/>
            <a:r>
              <a:rPr lang="en-US"/>
              <a:t>Subtitle</a:t>
            </a:r>
          </a:p>
        </p:txBody>
      </p:sp>
      <p:pic>
        <p:nvPicPr>
          <p:cNvPr id="5" name="Graphic 4">
            <a:extLst>
              <a:ext uri="{FF2B5EF4-FFF2-40B4-BE49-F238E27FC236}">
                <a16:creationId xmlns:a16="http://schemas.microsoft.com/office/drawing/2014/main" id="{787BFF3A-772E-CFB5-A4CF-2712010EDDD0}"/>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21878425" y="974165"/>
            <a:ext cx="1420692" cy="1420692"/>
          </a:xfrm>
          <a:prstGeom prst="rect">
            <a:avLst/>
          </a:prstGeom>
        </p:spPr>
      </p:pic>
      <p:pic>
        <p:nvPicPr>
          <p:cNvPr id="10" name="Graphic 9">
            <a:extLst>
              <a:ext uri="{FF2B5EF4-FFF2-40B4-BE49-F238E27FC236}">
                <a16:creationId xmlns:a16="http://schemas.microsoft.com/office/drawing/2014/main" id="{6235DFC7-8303-F28E-DCCB-3735A7D46ED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088058" y="11878458"/>
            <a:ext cx="2339324" cy="854039"/>
          </a:xfrm>
          <a:prstGeom prst="rect">
            <a:avLst/>
          </a:prstGeom>
        </p:spPr>
      </p:pic>
    </p:spTree>
    <p:extLst>
      <p:ext uri="{BB962C8B-B14F-4D97-AF65-F5344CB8AC3E}">
        <p14:creationId xmlns:p14="http://schemas.microsoft.com/office/powerpoint/2010/main" val="290579128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emo 2">
    <p:bg>
      <p:bgPr>
        <a:solidFill>
          <a:srgbClr val="F9F8FF"/>
        </a:solidFill>
        <a:effectLst/>
      </p:bgPr>
    </p:bg>
    <p:spTree>
      <p:nvGrpSpPr>
        <p:cNvPr id="1" name=""/>
        <p:cNvGrpSpPr/>
        <p:nvPr/>
      </p:nvGrpSpPr>
      <p:grpSpPr>
        <a:xfrm>
          <a:off x="0" y="0"/>
          <a:ext cx="0" cy="0"/>
          <a:chOff x="0" y="0"/>
          <a:chExt cx="0" cy="0"/>
        </a:xfrm>
      </p:grpSpPr>
      <p:sp>
        <p:nvSpPr>
          <p:cNvPr id="3" name="Shape 1">
            <a:extLst>
              <a:ext uri="{FF2B5EF4-FFF2-40B4-BE49-F238E27FC236}">
                <a16:creationId xmlns:a16="http://schemas.microsoft.com/office/drawing/2014/main" id="{BAA1017A-767F-F9B2-E794-B78FEDB678A2}"/>
              </a:ext>
            </a:extLst>
          </p:cNvPr>
          <p:cNvSpPr/>
          <p:nvPr userDrawn="1"/>
        </p:nvSpPr>
        <p:spPr>
          <a:xfrm>
            <a:off x="1143143" y="1752600"/>
            <a:ext cx="5334667" cy="558800"/>
          </a:xfrm>
          <a:prstGeom prst="rect">
            <a:avLst/>
          </a:prstGeom>
          <a:noFill/>
          <a:ln/>
        </p:spPr>
        <p:txBody>
          <a:bodyPr/>
          <a:lstStyle/>
          <a:p>
            <a:endParaRPr lang="en-US" b="0" i="0">
              <a:latin typeface="Poppins" pitchFamily="2" charset="77"/>
            </a:endParaRPr>
          </a:p>
        </p:txBody>
      </p:sp>
      <p:sp>
        <p:nvSpPr>
          <p:cNvPr id="8" name="Text Placeholder 19">
            <a:extLst>
              <a:ext uri="{FF2B5EF4-FFF2-40B4-BE49-F238E27FC236}">
                <a16:creationId xmlns:a16="http://schemas.microsoft.com/office/drawing/2014/main" id="{2AF196B8-1D58-272E-5E41-AE317E99EC3A}"/>
              </a:ext>
            </a:extLst>
          </p:cNvPr>
          <p:cNvSpPr>
            <a:spLocks noGrp="1"/>
          </p:cNvSpPr>
          <p:nvPr>
            <p:ph type="body" sz="quarter" idx="16" hasCustomPrompt="1"/>
          </p:nvPr>
        </p:nvSpPr>
        <p:spPr>
          <a:xfrm>
            <a:off x="1053365" y="1100667"/>
            <a:ext cx="5196711" cy="635000"/>
          </a:xfrm>
          <a:prstGeom prst="rect">
            <a:avLst/>
          </a:prstGeom>
        </p:spPr>
        <p:txBody>
          <a:bodyPr/>
          <a:lstStyle>
            <a:lvl1pPr marL="0" indent="0" algn="l" defTabSz="914400" rtl="0" eaLnBrk="1" latinLnBrk="0" hangingPunct="1">
              <a:lnSpc>
                <a:spcPts val="3600"/>
              </a:lnSpc>
              <a:buNone/>
              <a:defRPr lang="en-US" sz="2800" b="0" i="0" kern="0" spc="-56" dirty="0">
                <a:solidFill>
                  <a:schemeClr val="tx2"/>
                </a:solidFill>
                <a:latin typeface="Poppins" pitchFamily="2" charset="77"/>
                <a:ea typeface="Poppins" pitchFamily="2" charset="77"/>
                <a:cs typeface="Poppins" pitchFamily="2" charset="77"/>
              </a:defRPr>
            </a:lvl1pPr>
          </a:lstStyle>
          <a:p>
            <a:pPr lvl="0"/>
            <a:r>
              <a:rPr lang="en-US"/>
              <a:t>Product name</a:t>
            </a:r>
          </a:p>
        </p:txBody>
      </p:sp>
      <p:sp>
        <p:nvSpPr>
          <p:cNvPr id="9" name="Text Placeholder 19">
            <a:extLst>
              <a:ext uri="{FF2B5EF4-FFF2-40B4-BE49-F238E27FC236}">
                <a16:creationId xmlns:a16="http://schemas.microsoft.com/office/drawing/2014/main" id="{A8075CD2-771E-032E-859A-DE98AE8BEE44}"/>
              </a:ext>
            </a:extLst>
          </p:cNvPr>
          <p:cNvSpPr>
            <a:spLocks noGrp="1"/>
          </p:cNvSpPr>
          <p:nvPr>
            <p:ph type="body" sz="quarter" idx="17" hasCustomPrompt="1"/>
          </p:nvPr>
        </p:nvSpPr>
        <p:spPr>
          <a:xfrm>
            <a:off x="1053364" y="1709000"/>
            <a:ext cx="5196711" cy="635000"/>
          </a:xfrm>
          <a:prstGeom prst="rect">
            <a:avLst/>
          </a:prstGeom>
        </p:spPr>
        <p:txBody>
          <a:bodyPr/>
          <a:lstStyle>
            <a:lvl1pPr marL="0" indent="0" algn="l" defTabSz="914400" rtl="0" eaLnBrk="1" latinLnBrk="0" hangingPunct="1">
              <a:lnSpc>
                <a:spcPts val="4400"/>
              </a:lnSpc>
              <a:buNone/>
              <a:defRPr lang="en-US" sz="3600" b="1"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Demo title</a:t>
            </a:r>
          </a:p>
        </p:txBody>
      </p:sp>
      <p:sp>
        <p:nvSpPr>
          <p:cNvPr id="2" name="Media Placeholder 11">
            <a:extLst>
              <a:ext uri="{FF2B5EF4-FFF2-40B4-BE49-F238E27FC236}">
                <a16:creationId xmlns:a16="http://schemas.microsoft.com/office/drawing/2014/main" id="{2C9BDD7E-69FE-F198-F5B1-A2A72F3F39DB}"/>
              </a:ext>
            </a:extLst>
          </p:cNvPr>
          <p:cNvSpPr>
            <a:spLocks noGrp="1"/>
          </p:cNvSpPr>
          <p:nvPr>
            <p:ph type="media" sz="quarter" idx="40"/>
          </p:nvPr>
        </p:nvSpPr>
        <p:spPr>
          <a:xfrm>
            <a:off x="7757651" y="1100667"/>
            <a:ext cx="15438898" cy="11440883"/>
          </a:xfrm>
          <a:prstGeom prst="roundRect">
            <a:avLst>
              <a:gd name="adj" fmla="val 3473"/>
            </a:avLst>
          </a:prstGeom>
          <a:blipFill dpi="0" rotWithShape="1">
            <a:blip r:embed="rId2"/>
            <a:srcRect/>
            <a:stretch>
              <a:fillRect/>
            </a:stretch>
          </a:blipFill>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10036765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Number highlights">
    <p:bg>
      <p:bgPr>
        <a:solidFill>
          <a:srgbClr val="F9F8FF"/>
        </a:solidFill>
        <a:effectLst/>
      </p:bgPr>
    </p:bg>
    <p:spTree>
      <p:nvGrpSpPr>
        <p:cNvPr id="1" name=""/>
        <p:cNvGrpSpPr/>
        <p:nvPr/>
      </p:nvGrpSpPr>
      <p:grpSpPr>
        <a:xfrm>
          <a:off x="0" y="0"/>
          <a:ext cx="0" cy="0"/>
          <a:chOff x="0" y="0"/>
          <a:chExt cx="0" cy="0"/>
        </a:xfrm>
      </p:grpSpPr>
      <p:sp>
        <p:nvSpPr>
          <p:cNvPr id="11" name="Text Placeholder 19">
            <a:extLst>
              <a:ext uri="{FF2B5EF4-FFF2-40B4-BE49-F238E27FC236}">
                <a16:creationId xmlns:a16="http://schemas.microsoft.com/office/drawing/2014/main" id="{9073EC8E-C16E-D369-C042-2F3F25A69CC5}"/>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12" name="Text Placeholder 19">
            <a:extLst>
              <a:ext uri="{FF2B5EF4-FFF2-40B4-BE49-F238E27FC236}">
                <a16:creationId xmlns:a16="http://schemas.microsoft.com/office/drawing/2014/main" id="{27F304CE-B7B7-2431-1DAA-03E066C9AA87}"/>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tx2"/>
                </a:solidFill>
                <a:latin typeface="Poppins" pitchFamily="2" charset="77"/>
                <a:ea typeface="Poppins" pitchFamily="2" charset="77"/>
                <a:cs typeface="Poppins" pitchFamily="2" charset="77"/>
              </a:defRPr>
            </a:lvl1pPr>
          </a:lstStyle>
          <a:p>
            <a:pPr lvl="0"/>
            <a:r>
              <a:rPr lang="en-US"/>
              <a:t>Subtitle</a:t>
            </a:r>
          </a:p>
          <a:p>
            <a:pPr lvl="0"/>
            <a:endParaRPr lang="en-US"/>
          </a:p>
        </p:txBody>
      </p:sp>
      <p:sp>
        <p:nvSpPr>
          <p:cNvPr id="13" name="Text Placeholder 19">
            <a:extLst>
              <a:ext uri="{FF2B5EF4-FFF2-40B4-BE49-F238E27FC236}">
                <a16:creationId xmlns:a16="http://schemas.microsoft.com/office/drawing/2014/main" id="{F459794F-CF1D-32FA-2AD2-76F30746163B}"/>
              </a:ext>
            </a:extLst>
          </p:cNvPr>
          <p:cNvSpPr>
            <a:spLocks noGrp="1"/>
          </p:cNvSpPr>
          <p:nvPr>
            <p:ph type="body" sz="quarter" idx="13" hasCustomPrompt="1"/>
          </p:nvPr>
        </p:nvSpPr>
        <p:spPr>
          <a:xfrm>
            <a:off x="9742118" y="1130302"/>
            <a:ext cx="7010400" cy="800098"/>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New features in new release</a:t>
            </a:r>
          </a:p>
        </p:txBody>
      </p:sp>
      <p:sp>
        <p:nvSpPr>
          <p:cNvPr id="14" name="Text Placeholder 19">
            <a:extLst>
              <a:ext uri="{FF2B5EF4-FFF2-40B4-BE49-F238E27FC236}">
                <a16:creationId xmlns:a16="http://schemas.microsoft.com/office/drawing/2014/main" id="{09EF05C4-F9A2-413D-F49D-C452C0BE0F33}"/>
              </a:ext>
            </a:extLst>
          </p:cNvPr>
          <p:cNvSpPr>
            <a:spLocks noGrp="1"/>
          </p:cNvSpPr>
          <p:nvPr>
            <p:ph type="body" sz="quarter" idx="14" hasCustomPrompt="1"/>
          </p:nvPr>
        </p:nvSpPr>
        <p:spPr>
          <a:xfrm>
            <a:off x="8693247" y="6686551"/>
            <a:ext cx="7010400" cy="800098"/>
          </a:xfrm>
          <a:prstGeom prst="rect">
            <a:avLst/>
          </a:prstGeom>
        </p:spPr>
        <p:txBody>
          <a:bodyPr/>
          <a:lstStyle>
            <a:lvl1pPr marL="0" indent="0" algn="ctr"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r>
              <a:rPr lang="en-US"/>
              <a:t>of users prefer Microsoft</a:t>
            </a:r>
          </a:p>
        </p:txBody>
      </p:sp>
      <p:sp>
        <p:nvSpPr>
          <p:cNvPr id="4" name="Text Placeholder 3">
            <a:extLst>
              <a:ext uri="{FF2B5EF4-FFF2-40B4-BE49-F238E27FC236}">
                <a16:creationId xmlns:a16="http://schemas.microsoft.com/office/drawing/2014/main" id="{036E970A-38F0-9044-9A1F-FB9CF8012B4F}"/>
              </a:ext>
            </a:extLst>
          </p:cNvPr>
          <p:cNvSpPr>
            <a:spLocks noGrp="1"/>
          </p:cNvSpPr>
          <p:nvPr>
            <p:ph type="body" sz="quarter" idx="17" hasCustomPrompt="1"/>
          </p:nvPr>
        </p:nvSpPr>
        <p:spPr>
          <a:xfrm>
            <a:off x="8693247" y="5275385"/>
            <a:ext cx="7010400" cy="1306286"/>
          </a:xfrm>
          <a:prstGeom prst="rect">
            <a:avLst/>
          </a:prstGeom>
        </p:spPr>
        <p:txBody>
          <a:bodyPr/>
          <a:lstStyle>
            <a:lvl1pPr marL="0" indent="0" algn="ctr" defTabSz="914400" rtl="0" eaLnBrk="1" latinLnBrk="0" hangingPunct="1">
              <a:lnSpc>
                <a:spcPts val="10800"/>
              </a:lnSpc>
              <a:buNone/>
              <a:defRPr lang="en-US" sz="10000" b="1" i="0" kern="0" spc="-400" dirty="0">
                <a:solidFill>
                  <a:schemeClr val="tx2"/>
                </a:solidFill>
                <a:latin typeface="Poppins" pitchFamily="2" charset="77"/>
                <a:ea typeface="Segoe UI Variable Display Bold" pitchFamily="34" charset="-122"/>
                <a:cs typeface="Segoe UI Variable Display Bold" pitchFamily="34" charset="-120"/>
              </a:defRPr>
            </a:lvl1pPr>
          </a:lstStyle>
          <a:p>
            <a:pPr lvl="0"/>
            <a:r>
              <a:rPr lang="en-US"/>
              <a:t>95%</a:t>
            </a:r>
          </a:p>
        </p:txBody>
      </p:sp>
      <p:sp>
        <p:nvSpPr>
          <p:cNvPr id="8" name="Text Placeholder 19">
            <a:extLst>
              <a:ext uri="{FF2B5EF4-FFF2-40B4-BE49-F238E27FC236}">
                <a16:creationId xmlns:a16="http://schemas.microsoft.com/office/drawing/2014/main" id="{A947F27F-37AA-5A6B-6FC1-993683EEAA08}"/>
              </a:ext>
            </a:extLst>
          </p:cNvPr>
          <p:cNvSpPr>
            <a:spLocks noGrp="1"/>
          </p:cNvSpPr>
          <p:nvPr>
            <p:ph type="body" sz="quarter" idx="18" hasCustomPrompt="1"/>
          </p:nvPr>
        </p:nvSpPr>
        <p:spPr>
          <a:xfrm>
            <a:off x="1227322" y="6686551"/>
            <a:ext cx="7010400" cy="800098"/>
          </a:xfrm>
          <a:prstGeom prst="rect">
            <a:avLst/>
          </a:prstGeom>
        </p:spPr>
        <p:txBody>
          <a:bodyPr/>
          <a:lstStyle>
            <a:lvl1pPr marL="0" indent="0" algn="ctr"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r>
              <a:rPr lang="en-US"/>
              <a:t>of users prefer Microsoft</a:t>
            </a:r>
          </a:p>
        </p:txBody>
      </p:sp>
      <p:sp>
        <p:nvSpPr>
          <p:cNvPr id="16" name="Text Placeholder 3">
            <a:extLst>
              <a:ext uri="{FF2B5EF4-FFF2-40B4-BE49-F238E27FC236}">
                <a16:creationId xmlns:a16="http://schemas.microsoft.com/office/drawing/2014/main" id="{1FB3D27F-3AC7-6D93-0F65-54170E7AE847}"/>
              </a:ext>
            </a:extLst>
          </p:cNvPr>
          <p:cNvSpPr>
            <a:spLocks noGrp="1"/>
          </p:cNvSpPr>
          <p:nvPr>
            <p:ph type="body" sz="quarter" idx="19" hasCustomPrompt="1"/>
          </p:nvPr>
        </p:nvSpPr>
        <p:spPr>
          <a:xfrm>
            <a:off x="1227322" y="5275385"/>
            <a:ext cx="7010400" cy="1306286"/>
          </a:xfrm>
          <a:prstGeom prst="rect">
            <a:avLst/>
          </a:prstGeom>
        </p:spPr>
        <p:txBody>
          <a:bodyPr/>
          <a:lstStyle>
            <a:lvl1pPr marL="0" indent="0" algn="ctr" defTabSz="914400" rtl="0" eaLnBrk="1" latinLnBrk="0" hangingPunct="1">
              <a:lnSpc>
                <a:spcPts val="10800"/>
              </a:lnSpc>
              <a:buNone/>
              <a:defRPr lang="en-US" sz="10000" b="1" i="0" kern="0" spc="-400" dirty="0">
                <a:solidFill>
                  <a:schemeClr val="tx2"/>
                </a:solidFill>
                <a:latin typeface="Poppins" pitchFamily="2" charset="77"/>
                <a:ea typeface="Segoe UI Variable Display Bold" pitchFamily="34" charset="-122"/>
                <a:cs typeface="Segoe UI Variable Display Bold" pitchFamily="34" charset="-120"/>
              </a:defRPr>
            </a:lvl1pPr>
          </a:lstStyle>
          <a:p>
            <a:pPr lvl="0"/>
            <a:r>
              <a:rPr lang="en-US"/>
              <a:t>95%</a:t>
            </a:r>
          </a:p>
        </p:txBody>
      </p:sp>
      <p:sp>
        <p:nvSpPr>
          <p:cNvPr id="17" name="Text Placeholder 19">
            <a:extLst>
              <a:ext uri="{FF2B5EF4-FFF2-40B4-BE49-F238E27FC236}">
                <a16:creationId xmlns:a16="http://schemas.microsoft.com/office/drawing/2014/main" id="{A7FB7A8B-2C5A-EA02-F0D9-15BCE17F504E}"/>
              </a:ext>
            </a:extLst>
          </p:cNvPr>
          <p:cNvSpPr>
            <a:spLocks noGrp="1"/>
          </p:cNvSpPr>
          <p:nvPr>
            <p:ph type="body" sz="quarter" idx="20" hasCustomPrompt="1"/>
          </p:nvPr>
        </p:nvSpPr>
        <p:spPr>
          <a:xfrm>
            <a:off x="16108930" y="6686551"/>
            <a:ext cx="7010400" cy="800098"/>
          </a:xfrm>
          <a:prstGeom prst="rect">
            <a:avLst/>
          </a:prstGeom>
        </p:spPr>
        <p:txBody>
          <a:bodyPr/>
          <a:lstStyle>
            <a:lvl1pPr marL="0" indent="0" algn="ctr"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r>
              <a:rPr lang="en-US"/>
              <a:t>of users prefer Microsoft</a:t>
            </a:r>
          </a:p>
        </p:txBody>
      </p:sp>
      <p:sp>
        <p:nvSpPr>
          <p:cNvPr id="18" name="Text Placeholder 3">
            <a:extLst>
              <a:ext uri="{FF2B5EF4-FFF2-40B4-BE49-F238E27FC236}">
                <a16:creationId xmlns:a16="http://schemas.microsoft.com/office/drawing/2014/main" id="{94FC965F-C728-DFAE-51FC-465EA5E7E461}"/>
              </a:ext>
            </a:extLst>
          </p:cNvPr>
          <p:cNvSpPr>
            <a:spLocks noGrp="1"/>
          </p:cNvSpPr>
          <p:nvPr>
            <p:ph type="body" sz="quarter" idx="21" hasCustomPrompt="1"/>
          </p:nvPr>
        </p:nvSpPr>
        <p:spPr>
          <a:xfrm>
            <a:off x="16108930" y="5275385"/>
            <a:ext cx="7010400" cy="1306286"/>
          </a:xfrm>
          <a:prstGeom prst="rect">
            <a:avLst/>
          </a:prstGeom>
        </p:spPr>
        <p:txBody>
          <a:bodyPr/>
          <a:lstStyle>
            <a:lvl1pPr marL="0" indent="0" algn="ctr" defTabSz="914400" rtl="0" eaLnBrk="1" latinLnBrk="0" hangingPunct="1">
              <a:lnSpc>
                <a:spcPts val="10800"/>
              </a:lnSpc>
              <a:buNone/>
              <a:defRPr lang="en-US" sz="10000" b="1" i="0" kern="0" spc="-400" dirty="0">
                <a:solidFill>
                  <a:schemeClr val="tx2"/>
                </a:solidFill>
                <a:latin typeface="Poppins" pitchFamily="2" charset="77"/>
                <a:ea typeface="Segoe UI Variable Display Bold" pitchFamily="34" charset="-122"/>
                <a:cs typeface="Segoe UI Variable Display Bold" pitchFamily="34" charset="-120"/>
              </a:defRPr>
            </a:lvl1pPr>
          </a:lstStyle>
          <a:p>
            <a:pPr lvl="0"/>
            <a:r>
              <a:rPr lang="en-US"/>
              <a:t>95%</a:t>
            </a:r>
          </a:p>
        </p:txBody>
      </p:sp>
    </p:spTree>
    <p:extLst>
      <p:ext uri="{BB962C8B-B14F-4D97-AF65-F5344CB8AC3E}">
        <p14:creationId xmlns:p14="http://schemas.microsoft.com/office/powerpoint/2010/main" val="19486537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 points">
    <p:bg>
      <p:bgPr>
        <a:solidFill>
          <a:srgbClr val="F9F8FF"/>
        </a:solidFill>
        <a:effectLst/>
      </p:bgPr>
    </p:bg>
    <p:spTree>
      <p:nvGrpSpPr>
        <p:cNvPr id="1" name=""/>
        <p:cNvGrpSpPr/>
        <p:nvPr/>
      </p:nvGrpSpPr>
      <p:grpSpPr>
        <a:xfrm>
          <a:off x="0" y="0"/>
          <a:ext cx="0" cy="0"/>
          <a:chOff x="0" y="0"/>
          <a:chExt cx="0" cy="0"/>
        </a:xfrm>
      </p:grpSpPr>
      <p:sp>
        <p:nvSpPr>
          <p:cNvPr id="13" name="Text Placeholder 19">
            <a:extLst>
              <a:ext uri="{FF2B5EF4-FFF2-40B4-BE49-F238E27FC236}">
                <a16:creationId xmlns:a16="http://schemas.microsoft.com/office/drawing/2014/main" id="{C6DE723B-B28B-EBC1-6E40-64BC10424C1F}"/>
              </a:ext>
            </a:extLst>
          </p:cNvPr>
          <p:cNvSpPr>
            <a:spLocks noGrp="1"/>
          </p:cNvSpPr>
          <p:nvPr>
            <p:ph type="body" sz="quarter" idx="13" hasCustomPrompt="1"/>
          </p:nvPr>
        </p:nvSpPr>
        <p:spPr>
          <a:xfrm>
            <a:off x="1083509" y="1103244"/>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tx2"/>
                </a:solidFill>
                <a:latin typeface="Poppins" pitchFamily="2" charset="77"/>
                <a:ea typeface="Poppins" pitchFamily="2" charset="77"/>
                <a:cs typeface="Poppins" pitchFamily="2" charset="77"/>
              </a:defRPr>
            </a:lvl1pPr>
          </a:lstStyle>
          <a:p>
            <a:pPr lvl="0"/>
            <a:r>
              <a:rPr lang="en-US"/>
              <a:t>Subtitle</a:t>
            </a:r>
          </a:p>
        </p:txBody>
      </p:sp>
      <p:sp>
        <p:nvSpPr>
          <p:cNvPr id="14" name="Text Placeholder 19">
            <a:extLst>
              <a:ext uri="{FF2B5EF4-FFF2-40B4-BE49-F238E27FC236}">
                <a16:creationId xmlns:a16="http://schemas.microsoft.com/office/drawing/2014/main" id="{7C53C2B9-339B-B9CA-D594-88D254F8055D}"/>
              </a:ext>
            </a:extLst>
          </p:cNvPr>
          <p:cNvSpPr>
            <a:spLocks noGrp="1"/>
          </p:cNvSpPr>
          <p:nvPr>
            <p:ph type="body" sz="quarter" idx="15" hasCustomPrompt="1"/>
          </p:nvPr>
        </p:nvSpPr>
        <p:spPr>
          <a:xfrm>
            <a:off x="1083509" y="1659835"/>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2" name="Text Placeholder 19">
            <a:extLst>
              <a:ext uri="{FF2B5EF4-FFF2-40B4-BE49-F238E27FC236}">
                <a16:creationId xmlns:a16="http://schemas.microsoft.com/office/drawing/2014/main" id="{8043316E-25FB-DE88-AD4F-20F98B3B997A}"/>
              </a:ext>
            </a:extLst>
          </p:cNvPr>
          <p:cNvSpPr>
            <a:spLocks noGrp="1"/>
          </p:cNvSpPr>
          <p:nvPr>
            <p:ph type="body" sz="quarter" idx="16" hasCustomPrompt="1"/>
          </p:nvPr>
        </p:nvSpPr>
        <p:spPr>
          <a:xfrm>
            <a:off x="1070062" y="5833302"/>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3" name="Text Placeholder 19">
            <a:extLst>
              <a:ext uri="{FF2B5EF4-FFF2-40B4-BE49-F238E27FC236}">
                <a16:creationId xmlns:a16="http://schemas.microsoft.com/office/drawing/2014/main" id="{D456C768-C982-33C6-7C49-D561398248C1}"/>
              </a:ext>
            </a:extLst>
          </p:cNvPr>
          <p:cNvSpPr>
            <a:spLocks noGrp="1"/>
          </p:cNvSpPr>
          <p:nvPr>
            <p:ph type="body" sz="quarter" idx="19" hasCustomPrompt="1"/>
          </p:nvPr>
        </p:nvSpPr>
        <p:spPr>
          <a:xfrm>
            <a:off x="1070062" y="5010173"/>
            <a:ext cx="7010400"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0"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01</a:t>
            </a:r>
          </a:p>
        </p:txBody>
      </p:sp>
      <p:sp>
        <p:nvSpPr>
          <p:cNvPr id="15" name="Text Placeholder 19">
            <a:extLst>
              <a:ext uri="{FF2B5EF4-FFF2-40B4-BE49-F238E27FC236}">
                <a16:creationId xmlns:a16="http://schemas.microsoft.com/office/drawing/2014/main" id="{1B974D2C-78C7-F41F-50A2-1A7B942FDBC6}"/>
              </a:ext>
            </a:extLst>
          </p:cNvPr>
          <p:cNvSpPr>
            <a:spLocks noGrp="1"/>
          </p:cNvSpPr>
          <p:nvPr>
            <p:ph type="body" sz="quarter" idx="22" hasCustomPrompt="1"/>
          </p:nvPr>
        </p:nvSpPr>
        <p:spPr>
          <a:xfrm>
            <a:off x="1070062" y="6648782"/>
            <a:ext cx="7010400"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Aptos" panose="020B0004020202020204" pitchFamily="34" charset="0"/>
                <a:cs typeface="Poppins" pitchFamily="2" charset="77"/>
              </a:defRPr>
            </a:lvl1pPr>
          </a:lstStyle>
          <a:p>
            <a:r>
              <a:rPr lang="en-US" sz="2000" b="0"/>
              <a:t>Baking security and trust into the development process ensures that all AI-driven tools and applications are built with security measures integrated from the beginning, protecting both the developers and the end-users.</a:t>
            </a:r>
            <a:endParaRPr lang="en-US" sz="2000" b="1">
              <a:latin typeface="Segoe UI Variable Text Semibold" pitchFamily="2" charset="0"/>
            </a:endParaRPr>
          </a:p>
        </p:txBody>
      </p:sp>
      <p:sp>
        <p:nvSpPr>
          <p:cNvPr id="16" name="Text Placeholder 19">
            <a:extLst>
              <a:ext uri="{FF2B5EF4-FFF2-40B4-BE49-F238E27FC236}">
                <a16:creationId xmlns:a16="http://schemas.microsoft.com/office/drawing/2014/main" id="{9883040D-98E9-F2A7-257B-F14720A80387}"/>
              </a:ext>
            </a:extLst>
          </p:cNvPr>
          <p:cNvSpPr>
            <a:spLocks noGrp="1"/>
          </p:cNvSpPr>
          <p:nvPr>
            <p:ph type="body" sz="quarter" idx="23" hasCustomPrompt="1"/>
          </p:nvPr>
        </p:nvSpPr>
        <p:spPr>
          <a:xfrm>
            <a:off x="8505842" y="5833302"/>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17" name="Text Placeholder 19">
            <a:extLst>
              <a:ext uri="{FF2B5EF4-FFF2-40B4-BE49-F238E27FC236}">
                <a16:creationId xmlns:a16="http://schemas.microsoft.com/office/drawing/2014/main" id="{AE7DEE54-3A47-CB75-F874-A91FD60BB0DB}"/>
              </a:ext>
            </a:extLst>
          </p:cNvPr>
          <p:cNvSpPr>
            <a:spLocks noGrp="1"/>
          </p:cNvSpPr>
          <p:nvPr>
            <p:ph type="body" sz="quarter" idx="24" hasCustomPrompt="1"/>
          </p:nvPr>
        </p:nvSpPr>
        <p:spPr>
          <a:xfrm>
            <a:off x="8505842" y="5010173"/>
            <a:ext cx="7010400"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0"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02</a:t>
            </a:r>
          </a:p>
        </p:txBody>
      </p:sp>
      <p:sp>
        <p:nvSpPr>
          <p:cNvPr id="18" name="Text Placeholder 19">
            <a:extLst>
              <a:ext uri="{FF2B5EF4-FFF2-40B4-BE49-F238E27FC236}">
                <a16:creationId xmlns:a16="http://schemas.microsoft.com/office/drawing/2014/main" id="{26F0B1DE-112E-38F1-6C3B-F0F2C61D4AAD}"/>
              </a:ext>
            </a:extLst>
          </p:cNvPr>
          <p:cNvSpPr>
            <a:spLocks noGrp="1"/>
          </p:cNvSpPr>
          <p:nvPr>
            <p:ph type="body" sz="quarter" idx="25" hasCustomPrompt="1"/>
          </p:nvPr>
        </p:nvSpPr>
        <p:spPr>
          <a:xfrm>
            <a:off x="8505842" y="6648782"/>
            <a:ext cx="7010400"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Aptos" panose="020B0004020202020204" pitchFamily="34" charset="0"/>
                <a:cs typeface="Poppins" pitchFamily="2" charset="77"/>
              </a:defRPr>
            </a:lvl1pPr>
          </a:lstStyle>
          <a:p>
            <a:r>
              <a:rPr lang="en-US" sz="2000" b="0"/>
              <a:t>Baking security and trust into the development process ensures that all AI-driven tools and applications are built with security measures integrated from the beginning, protecting both the developers and the end-users.</a:t>
            </a:r>
            <a:endParaRPr lang="en-US" sz="2000" b="1">
              <a:latin typeface="Segoe UI Variable Text Semibold" pitchFamily="2" charset="0"/>
            </a:endParaRPr>
          </a:p>
        </p:txBody>
      </p:sp>
      <p:sp>
        <p:nvSpPr>
          <p:cNvPr id="19" name="Text Placeholder 19">
            <a:extLst>
              <a:ext uri="{FF2B5EF4-FFF2-40B4-BE49-F238E27FC236}">
                <a16:creationId xmlns:a16="http://schemas.microsoft.com/office/drawing/2014/main" id="{5E392566-4156-546D-8627-009FDB5AE192}"/>
              </a:ext>
            </a:extLst>
          </p:cNvPr>
          <p:cNvSpPr>
            <a:spLocks noGrp="1"/>
          </p:cNvSpPr>
          <p:nvPr>
            <p:ph type="body" sz="quarter" idx="26" hasCustomPrompt="1"/>
          </p:nvPr>
        </p:nvSpPr>
        <p:spPr>
          <a:xfrm>
            <a:off x="15941623" y="5833302"/>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20" name="Text Placeholder 19">
            <a:extLst>
              <a:ext uri="{FF2B5EF4-FFF2-40B4-BE49-F238E27FC236}">
                <a16:creationId xmlns:a16="http://schemas.microsoft.com/office/drawing/2014/main" id="{824137E5-8D8D-F109-8E17-8ED6B89B09C7}"/>
              </a:ext>
            </a:extLst>
          </p:cNvPr>
          <p:cNvSpPr>
            <a:spLocks noGrp="1"/>
          </p:cNvSpPr>
          <p:nvPr>
            <p:ph type="body" sz="quarter" idx="27" hasCustomPrompt="1"/>
          </p:nvPr>
        </p:nvSpPr>
        <p:spPr>
          <a:xfrm>
            <a:off x="15941623" y="5010173"/>
            <a:ext cx="7010400"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6200" b="0" i="0" kern="1200" dirty="0">
                <a:solidFill>
                  <a:srgbClr val="8661C5">
                    <a:alpha val="100000"/>
                  </a:srgbClr>
                </a:solidFill>
                <a:latin typeface="Poppins" pitchFamily="2" charset="77"/>
                <a:ea typeface="Segoe UI Variable Semibold Display" pitchFamily="34" charset="-122"/>
                <a:cs typeface="Segoe UI Variable Semibold Display" pitchFamily="34" charset="-120"/>
              </a:defRPr>
            </a:lvl1pPr>
          </a:lstStyle>
          <a:p>
            <a:pPr lvl="0"/>
            <a:r>
              <a:rPr lang="en-US"/>
              <a:t>03</a:t>
            </a:r>
          </a:p>
        </p:txBody>
      </p:sp>
      <p:sp>
        <p:nvSpPr>
          <p:cNvPr id="21" name="Text Placeholder 19">
            <a:extLst>
              <a:ext uri="{FF2B5EF4-FFF2-40B4-BE49-F238E27FC236}">
                <a16:creationId xmlns:a16="http://schemas.microsoft.com/office/drawing/2014/main" id="{2918D071-5763-5909-A6AB-183AEBADCE69}"/>
              </a:ext>
            </a:extLst>
          </p:cNvPr>
          <p:cNvSpPr>
            <a:spLocks noGrp="1"/>
          </p:cNvSpPr>
          <p:nvPr>
            <p:ph type="body" sz="quarter" idx="28" hasCustomPrompt="1"/>
          </p:nvPr>
        </p:nvSpPr>
        <p:spPr>
          <a:xfrm>
            <a:off x="15941623" y="6648782"/>
            <a:ext cx="7010400"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Aptos" panose="020B0004020202020204" pitchFamily="34" charset="0"/>
                <a:cs typeface="Poppins" pitchFamily="2" charset="77"/>
              </a:defRPr>
            </a:lvl1pPr>
          </a:lstStyle>
          <a:p>
            <a:r>
              <a:rPr lang="en-US" sz="2000" b="0"/>
              <a:t>Baking security and trust into the development process ensures that all AI-driven tools and applications are built with security measures integrated from the beginning, protecting both the developers and the end-users.</a:t>
            </a:r>
            <a:endParaRPr lang="en-US" sz="2000" b="1">
              <a:latin typeface="Segoe UI Variable Text Semibold" pitchFamily="2" charset="0"/>
            </a:endParaRPr>
          </a:p>
        </p:txBody>
      </p:sp>
    </p:spTree>
    <p:extLst>
      <p:ext uri="{BB962C8B-B14F-4D97-AF65-F5344CB8AC3E}">
        <p14:creationId xmlns:p14="http://schemas.microsoft.com/office/powerpoint/2010/main" val="42124896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eadline">
    <p:bg>
      <p:bgPr>
        <a:solidFill>
          <a:srgbClr val="F9F8FF"/>
        </a:solidFill>
        <a:effectLst/>
      </p:bgPr>
    </p:bg>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E67ADACF-F79B-A473-9CBA-8A380C9E1801}"/>
              </a:ext>
            </a:extLst>
          </p:cNvPr>
          <p:cNvSpPr/>
          <p:nvPr userDrawn="1"/>
        </p:nvSpPr>
        <p:spPr>
          <a:xfrm>
            <a:off x="1270159" y="2451100"/>
            <a:ext cx="10897962" cy="2590800"/>
          </a:xfrm>
          <a:prstGeom prst="rect">
            <a:avLst/>
          </a:prstGeom>
          <a:noFill/>
          <a:ln/>
        </p:spPr>
        <p:txBody>
          <a:bodyPr/>
          <a:lstStyle/>
          <a:p>
            <a:endParaRPr lang="en-US" b="0" i="0">
              <a:latin typeface="Poppins" pitchFamily="2" charset="77"/>
            </a:endParaRPr>
          </a:p>
        </p:txBody>
      </p:sp>
      <p:sp>
        <p:nvSpPr>
          <p:cNvPr id="8" name="Text Placeholder 19">
            <a:extLst>
              <a:ext uri="{FF2B5EF4-FFF2-40B4-BE49-F238E27FC236}">
                <a16:creationId xmlns:a16="http://schemas.microsoft.com/office/drawing/2014/main" id="{623E3780-FEAF-C145-C230-9D3871E7B7F6}"/>
              </a:ext>
            </a:extLst>
          </p:cNvPr>
          <p:cNvSpPr>
            <a:spLocks noGrp="1"/>
          </p:cNvSpPr>
          <p:nvPr>
            <p:ph type="body" sz="quarter" idx="16" hasCustomPrompt="1"/>
          </p:nvPr>
        </p:nvSpPr>
        <p:spPr>
          <a:xfrm>
            <a:off x="1220787" y="2303337"/>
            <a:ext cx="10646316" cy="4017202"/>
          </a:xfrm>
          <a:prstGeom prst="rect">
            <a:avLst/>
          </a:prstGeom>
        </p:spPr>
        <p:txBody>
          <a:bodyPr/>
          <a:lstStyle>
            <a:lvl1pPr marL="0" indent="0" algn="l" defTabSz="914400" rtl="0" eaLnBrk="1" latinLnBrk="0" hangingPunct="1">
              <a:lnSpc>
                <a:spcPts val="6800"/>
              </a:lnSpc>
              <a:buNone/>
              <a:defRPr lang="en-US" sz="6000" b="0" i="0" kern="0" spc="-72" dirty="0" smtClean="0">
                <a:solidFill>
                  <a:srgbClr val="0F0F0F">
                    <a:alpha val="100000"/>
                  </a:srgbClr>
                </a:solidFill>
                <a:latin typeface="Poppins" pitchFamily="2" charset="77"/>
                <a:ea typeface="Poppins" pitchFamily="2" charset="77"/>
                <a:cs typeface="Poppins" pitchFamily="2" charset="77"/>
              </a:defRPr>
            </a:lvl1pPr>
          </a:lstStyle>
          <a:p>
            <a:r>
              <a:rPr lang="en-US" spc="-120"/>
              <a:t>Azure AI Foundry provides a complete infrastructure for developing AI applications and agents.</a:t>
            </a:r>
            <a:endParaRPr lang="en-US"/>
          </a:p>
        </p:txBody>
      </p:sp>
    </p:spTree>
    <p:extLst>
      <p:ext uri="{BB962C8B-B14F-4D97-AF65-F5344CB8AC3E}">
        <p14:creationId xmlns:p14="http://schemas.microsoft.com/office/powerpoint/2010/main" val="21824879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eadline - plain">
    <p:bg>
      <p:bgPr>
        <a:solidFill>
          <a:srgbClr val="F9F8FF"/>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52550BD7-B230-FF35-33EF-CEE98C326F7B}"/>
              </a:ext>
            </a:extLst>
          </p:cNvPr>
          <p:cNvSpPr>
            <a:spLocks noGrp="1"/>
          </p:cNvSpPr>
          <p:nvPr>
            <p:ph type="body" sz="quarter" idx="17" hasCustomPrompt="1"/>
          </p:nvPr>
        </p:nvSpPr>
        <p:spPr>
          <a:xfrm>
            <a:off x="5357493" y="4572000"/>
            <a:ext cx="13672188" cy="4572000"/>
          </a:xfrm>
          <a:prstGeom prst="rect">
            <a:avLst/>
          </a:prstGeom>
        </p:spPr>
        <p:txBody>
          <a:bodyPr anchor="ctr"/>
          <a:lstStyle>
            <a:lvl1pPr marL="0" indent="0" algn="ctr">
              <a:buNone/>
              <a:defRPr lang="en-US" sz="10000" b="1" i="0" kern="0" spc="-120" dirty="0">
                <a:solidFill>
                  <a:srgbClr val="0F0F0F">
                    <a:alpha val="100000"/>
                  </a:srgbClr>
                </a:solidFill>
                <a:latin typeface="Poppins" pitchFamily="2" charset="77"/>
                <a:ea typeface="Poppins" pitchFamily="2" charset="77"/>
                <a:cs typeface="Poppins" pitchFamily="2" charset="77"/>
              </a:defRPr>
            </a:lvl1pPr>
          </a:lstStyle>
          <a:p>
            <a:pPr algn="ctr">
              <a:lnSpc>
                <a:spcPts val="11000"/>
              </a:lnSpc>
              <a:spcBef>
                <a:spcPts val="0"/>
              </a:spcBef>
            </a:pPr>
            <a:r>
              <a:rPr lang="en-US" spc="-120"/>
              <a:t>A large statement </a:t>
            </a:r>
            <a:r>
              <a:rPr lang="en-US" spc="-120">
                <a:solidFill>
                  <a:schemeClr val="accent3">
                    <a:lumMod val="75000"/>
                  </a:schemeClr>
                </a:solidFill>
              </a:rPr>
              <a:t>looks great </a:t>
            </a:r>
            <a:r>
              <a:rPr lang="en-US" spc="-120"/>
              <a:t>with </a:t>
            </a:r>
            <a:br>
              <a:rPr lang="en-US" spc="-120"/>
            </a:br>
            <a:r>
              <a:rPr lang="en-US" spc="-120"/>
              <a:t>10 words or less. </a:t>
            </a:r>
            <a:endParaRPr lang="en-US"/>
          </a:p>
        </p:txBody>
      </p:sp>
    </p:spTree>
    <p:extLst>
      <p:ext uri="{BB962C8B-B14F-4D97-AF65-F5344CB8AC3E}">
        <p14:creationId xmlns:p14="http://schemas.microsoft.com/office/powerpoint/2010/main" val="32414117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eatures">
    <p:bg>
      <p:bgPr>
        <a:solidFill>
          <a:srgbClr val="F9F8FF"/>
        </a:solidFill>
        <a:effectLst/>
      </p:bgPr>
    </p:bg>
    <p:spTree>
      <p:nvGrpSpPr>
        <p:cNvPr id="1" name=""/>
        <p:cNvGrpSpPr/>
        <p:nvPr/>
      </p:nvGrpSpPr>
      <p:grpSpPr>
        <a:xfrm>
          <a:off x="0" y="0"/>
          <a:ext cx="0" cy="0"/>
          <a:chOff x="0" y="0"/>
          <a:chExt cx="0" cy="0"/>
        </a:xfrm>
      </p:grpSpPr>
      <p:sp>
        <p:nvSpPr>
          <p:cNvPr id="4" name="Shape 1">
            <a:extLst>
              <a:ext uri="{FF2B5EF4-FFF2-40B4-BE49-F238E27FC236}">
                <a16:creationId xmlns:a16="http://schemas.microsoft.com/office/drawing/2014/main" id="{0256E2F0-88DF-8BF3-796F-C770A5748766}"/>
              </a:ext>
            </a:extLst>
          </p:cNvPr>
          <p:cNvSpPr/>
          <p:nvPr userDrawn="1"/>
        </p:nvSpPr>
        <p:spPr>
          <a:xfrm>
            <a:off x="1143143" y="1752600"/>
            <a:ext cx="10923365" cy="2590800"/>
          </a:xfrm>
          <a:prstGeom prst="rect">
            <a:avLst/>
          </a:prstGeom>
          <a:noFill/>
          <a:ln/>
        </p:spPr>
        <p:txBody>
          <a:bodyPr/>
          <a:lstStyle/>
          <a:p>
            <a:endParaRPr lang="en-US" b="0" i="0">
              <a:latin typeface="Poppins" pitchFamily="2" charset="77"/>
            </a:endParaRPr>
          </a:p>
        </p:txBody>
      </p:sp>
      <p:sp>
        <p:nvSpPr>
          <p:cNvPr id="2" name="Text Placeholder 19">
            <a:extLst>
              <a:ext uri="{FF2B5EF4-FFF2-40B4-BE49-F238E27FC236}">
                <a16:creationId xmlns:a16="http://schemas.microsoft.com/office/drawing/2014/main" id="{112F7974-15CA-0119-418A-955F7FE83801}"/>
              </a:ext>
            </a:extLst>
          </p:cNvPr>
          <p:cNvSpPr>
            <a:spLocks noGrp="1"/>
          </p:cNvSpPr>
          <p:nvPr>
            <p:ph type="body" sz="quarter" idx="16" hasCustomPrompt="1"/>
          </p:nvPr>
        </p:nvSpPr>
        <p:spPr>
          <a:xfrm>
            <a:off x="1060014" y="1705190"/>
            <a:ext cx="9721868" cy="2638210"/>
          </a:xfrm>
          <a:prstGeom prst="rect">
            <a:avLst/>
          </a:prstGeom>
        </p:spPr>
        <p:txBody>
          <a:bodyPr/>
          <a:lstStyle>
            <a:lvl1pPr marL="0" indent="0" algn="l" defTabSz="914400" rtl="0" eaLnBrk="1" latinLnBrk="0" hangingPunct="1">
              <a:lnSpc>
                <a:spcPts val="6800"/>
              </a:lnSpc>
              <a:buNone/>
              <a:defRPr lang="en-US" sz="6000" b="0" i="0" kern="0" spc="-72" dirty="0" smtClean="0">
                <a:solidFill>
                  <a:srgbClr val="0F0F0F">
                    <a:alpha val="100000"/>
                  </a:srgbClr>
                </a:solidFill>
                <a:latin typeface="Poppins" pitchFamily="2" charset="77"/>
                <a:ea typeface="Poppins" pitchFamily="2" charset="77"/>
                <a:cs typeface="Poppins" pitchFamily="2" charset="77"/>
              </a:defRPr>
            </a:lvl1pPr>
          </a:lstStyle>
          <a:p>
            <a:pPr marL="0" indent="0" algn="l">
              <a:lnSpc>
                <a:spcPts val="6800"/>
              </a:lnSpc>
              <a:buNone/>
            </a:pPr>
            <a:r>
              <a:rPr lang="en-US" sz="6000" kern="0" spc="-120">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The new Visual Studio 18 has even more collaboration and smart features</a:t>
            </a:r>
            <a:endParaRPr lang="en-US" sz="6000"/>
          </a:p>
        </p:txBody>
      </p:sp>
      <p:sp>
        <p:nvSpPr>
          <p:cNvPr id="10" name="Text Placeholder 19">
            <a:extLst>
              <a:ext uri="{FF2B5EF4-FFF2-40B4-BE49-F238E27FC236}">
                <a16:creationId xmlns:a16="http://schemas.microsoft.com/office/drawing/2014/main" id="{4F7779C9-1927-0E1A-FFAF-4EA7EB2F7E9E}"/>
              </a:ext>
            </a:extLst>
          </p:cNvPr>
          <p:cNvSpPr>
            <a:spLocks noGrp="1"/>
          </p:cNvSpPr>
          <p:nvPr>
            <p:ph type="body" sz="quarter" idx="19" hasCustomPrompt="1"/>
          </p:nvPr>
        </p:nvSpPr>
        <p:spPr>
          <a:xfrm>
            <a:off x="1060014" y="1023296"/>
            <a:ext cx="9721868" cy="635000"/>
          </a:xfrm>
          <a:prstGeom prst="rect">
            <a:avLst/>
          </a:prstGeom>
        </p:spPr>
        <p:txBody>
          <a:bodyPr/>
          <a:lstStyle>
            <a:lvl1pPr marL="0" indent="0" algn="l" defTabSz="914400" rtl="0" eaLnBrk="1" latinLnBrk="0" hangingPunct="1">
              <a:lnSpc>
                <a:spcPts val="4400"/>
              </a:lnSpc>
              <a:buNone/>
              <a:defRPr lang="en-US" sz="2800" b="0" i="0" kern="0" spc="-56" dirty="0">
                <a:solidFill>
                  <a:schemeClr val="tx2"/>
                </a:solidFill>
                <a:latin typeface="Aptos" panose="020B0004020202020204" pitchFamily="34" charset="0"/>
                <a:ea typeface="Aptos" panose="020B0004020202020204" pitchFamily="34" charset="0"/>
                <a:cs typeface="Poppins" pitchFamily="2" charset="77"/>
              </a:defRPr>
            </a:lvl1pPr>
          </a:lstStyle>
          <a:p>
            <a:pPr lvl="0"/>
            <a:r>
              <a:rPr lang="en-US"/>
              <a:t>Caption</a:t>
            </a:r>
          </a:p>
        </p:txBody>
      </p:sp>
      <p:sp>
        <p:nvSpPr>
          <p:cNvPr id="15" name="Text Placeholder 14">
            <a:extLst>
              <a:ext uri="{FF2B5EF4-FFF2-40B4-BE49-F238E27FC236}">
                <a16:creationId xmlns:a16="http://schemas.microsoft.com/office/drawing/2014/main" id="{F225ACA3-70FE-0BE6-8FFA-6578279A5061}"/>
              </a:ext>
            </a:extLst>
          </p:cNvPr>
          <p:cNvSpPr>
            <a:spLocks noGrp="1"/>
          </p:cNvSpPr>
          <p:nvPr>
            <p:ph type="body" sz="quarter" idx="20" hasCustomPrompt="1"/>
          </p:nvPr>
        </p:nvSpPr>
        <p:spPr>
          <a:xfrm>
            <a:off x="1049879" y="4620708"/>
            <a:ext cx="8877892" cy="3657635"/>
          </a:xfrm>
          <a:prstGeom prst="rect">
            <a:avLst/>
          </a:prstGeom>
        </p:spPr>
        <p:txBody>
          <a:bodyPr/>
          <a:lstStyle>
            <a:lvl1pPr marL="0" indent="0">
              <a:buNone/>
              <a:defRPr sz="2400" b="0" i="0">
                <a:solidFill>
                  <a:schemeClr val="tx2"/>
                </a:solidFill>
                <a:latin typeface="Aptos" panose="020B0004020202020204" pitchFamily="34" charset="0"/>
              </a:defRPr>
            </a:lvl1pPr>
          </a:lstStyle>
          <a:p>
            <a:pPr>
              <a:spcBef>
                <a:spcPts val="0"/>
              </a:spcBef>
            </a:pPr>
            <a:r>
              <a:rPr lang="en-US" kern="0" spc="-48">
                <a:latin typeface="Segoe UI Variable Display Semibold" pitchFamily="34" charset="0"/>
              </a:rPr>
              <a:t>Azure AI Foundry dolor sit </a:t>
            </a:r>
            <a:r>
              <a:rPr lang="en-US" kern="0" spc="-48" err="1">
                <a:latin typeface="Segoe UI Variable Display Semibold" pitchFamily="34" charset="0"/>
              </a:rPr>
              <a:t>amet</a:t>
            </a:r>
            <a:r>
              <a:rPr lang="en-US" kern="0" spc="-48">
                <a:latin typeface="Segoe UI Variable Display Semibold" pitchFamily="34" charset="0"/>
              </a:rPr>
              <a:t>, consectetur </a:t>
            </a:r>
            <a:r>
              <a:rPr lang="en-US" kern="0" spc="-48" err="1">
                <a:latin typeface="Segoe UI Variable Display Semibold" pitchFamily="34" charset="0"/>
              </a:rPr>
              <a:t>adipiscing</a:t>
            </a:r>
            <a:r>
              <a:rPr lang="en-US" kern="0" spc="-48">
                <a:latin typeface="Segoe UI Variable Display Semibold" pitchFamily="34" charset="0"/>
              </a:rPr>
              <a:t> </a:t>
            </a:r>
            <a:r>
              <a:rPr lang="en-US" kern="0" spc="-48" err="1">
                <a:latin typeface="Segoe UI Variable Display Semibold" pitchFamily="34" charset="0"/>
              </a:rPr>
              <a:t>elit</a:t>
            </a:r>
            <a:r>
              <a:rPr lang="en-US" kern="0" spc="-48">
                <a:latin typeface="Segoe UI Variable Display Semibold" pitchFamily="34" charset="0"/>
              </a:rPr>
              <a:t>, sed do </a:t>
            </a:r>
            <a:r>
              <a:rPr lang="en-US" kern="0" spc="-48" err="1">
                <a:latin typeface="Segoe UI Variable Display Semibold" pitchFamily="34" charset="0"/>
              </a:rPr>
              <a:t>eiusmod</a:t>
            </a:r>
            <a:r>
              <a:rPr lang="en-US" kern="0" spc="-48">
                <a:latin typeface="Segoe UI Variable Display Semibold" pitchFamily="34" charset="0"/>
              </a:rPr>
              <a:t> </a:t>
            </a:r>
            <a:r>
              <a:rPr lang="en-US" kern="0" spc="-48" err="1">
                <a:latin typeface="Segoe UI Variable Display Semibold" pitchFamily="34" charset="0"/>
              </a:rPr>
              <a:t>tempor</a:t>
            </a:r>
            <a:r>
              <a:rPr lang="en-US" kern="0" spc="-48">
                <a:latin typeface="Segoe UI Variable Display Semibold" pitchFamily="34" charset="0"/>
              </a:rPr>
              <a:t> </a:t>
            </a:r>
            <a:r>
              <a:rPr lang="en-US" kern="0" spc="-48" err="1">
                <a:latin typeface="Segoe UI Variable Display Semibold" pitchFamily="34" charset="0"/>
              </a:rPr>
              <a:t>incididunt</a:t>
            </a:r>
            <a:r>
              <a:rPr lang="en-US" kern="0" spc="-48">
                <a:latin typeface="Segoe UI Variable Display Semibold" pitchFamily="34" charset="0"/>
              </a:rPr>
              <a:t> </a:t>
            </a:r>
            <a:r>
              <a:rPr lang="en-US" kern="0" spc="-48" err="1">
                <a:latin typeface="Segoe UI Variable Display Semibold" pitchFamily="34" charset="0"/>
              </a:rPr>
              <a:t>ut</a:t>
            </a:r>
            <a:r>
              <a:rPr lang="en-US" kern="0" spc="-48">
                <a:latin typeface="Segoe UI Variable Display Semibold" pitchFamily="34" charset="0"/>
              </a:rPr>
              <a:t> labore et dolore magna </a:t>
            </a:r>
            <a:r>
              <a:rPr lang="en-US" kern="0" spc="-48" err="1">
                <a:latin typeface="Segoe UI Variable Display Semibold" pitchFamily="34" charset="0"/>
              </a:rPr>
              <a:t>aliqua</a:t>
            </a:r>
            <a:r>
              <a:rPr lang="en-US" kern="0" spc="-48">
                <a:latin typeface="Segoe UI Variable Display Semibold" pitchFamily="34" charset="0"/>
              </a:rPr>
              <a:t>. Ut </a:t>
            </a:r>
            <a:r>
              <a:rPr lang="en-US" kern="0" spc="-48" err="1">
                <a:latin typeface="Segoe UI Variable Display Semibold" pitchFamily="34" charset="0"/>
              </a:rPr>
              <a:t>enim</a:t>
            </a:r>
            <a:r>
              <a:rPr lang="en-US" kern="0" spc="-48">
                <a:latin typeface="Segoe UI Variable Display Semibold" pitchFamily="34" charset="0"/>
              </a:rPr>
              <a:t> ad minim </a:t>
            </a:r>
            <a:r>
              <a:rPr lang="en-US" kern="0" spc="-48" err="1">
                <a:latin typeface="Segoe UI Variable Display Semibold" pitchFamily="34" charset="0"/>
              </a:rPr>
              <a:t>veniam</a:t>
            </a:r>
            <a:r>
              <a:rPr lang="en-US" kern="0" spc="-48">
                <a:latin typeface="Segoe UI Variable Display Semibold" pitchFamily="34" charset="0"/>
              </a:rPr>
              <a:t>, </a:t>
            </a:r>
            <a:r>
              <a:rPr lang="en-US" kern="0" spc="-48" err="1">
                <a:latin typeface="Segoe UI Variable Display Semibold" pitchFamily="34" charset="0"/>
              </a:rPr>
              <a:t>quis</a:t>
            </a:r>
            <a:r>
              <a:rPr lang="en-US" kern="0" spc="-48">
                <a:latin typeface="Segoe UI Variable Display Semibold" pitchFamily="34" charset="0"/>
              </a:rPr>
              <a:t> </a:t>
            </a:r>
            <a:r>
              <a:rPr lang="en-US" kern="0" spc="-48" err="1">
                <a:latin typeface="Segoe UI Variable Display Semibold" pitchFamily="34" charset="0"/>
              </a:rPr>
              <a:t>nostrud</a:t>
            </a:r>
            <a:r>
              <a:rPr lang="en-US" kern="0" spc="-48">
                <a:latin typeface="Segoe UI Variable Display Semibold" pitchFamily="34" charset="0"/>
              </a:rPr>
              <a:t> exercitation </a:t>
            </a:r>
            <a:r>
              <a:rPr lang="en-US" kern="0" spc="-48" err="1">
                <a:latin typeface="Segoe UI Variable Display Semibold" pitchFamily="34" charset="0"/>
              </a:rPr>
              <a:t>ullamco</a:t>
            </a:r>
            <a:r>
              <a:rPr lang="en-US" kern="0" spc="-48">
                <a:latin typeface="Segoe UI Variable Display Semibold" pitchFamily="34" charset="0"/>
              </a:rPr>
              <a:t> </a:t>
            </a:r>
            <a:r>
              <a:rPr lang="en-US" kern="0" spc="-48" err="1">
                <a:latin typeface="Segoe UI Variable Display Semibold" pitchFamily="34" charset="0"/>
              </a:rPr>
              <a:t>laboris</a:t>
            </a:r>
            <a:r>
              <a:rPr lang="en-US" kern="0" spc="-48">
                <a:latin typeface="Segoe UI Variable Display Semibold" pitchFamily="34" charset="0"/>
              </a:rPr>
              <a:t> nisi </a:t>
            </a:r>
            <a:r>
              <a:rPr lang="en-US" kern="0" spc="-48" err="1">
                <a:latin typeface="Segoe UI Variable Display Semibold" pitchFamily="34" charset="0"/>
              </a:rPr>
              <a:t>ut</a:t>
            </a:r>
            <a:r>
              <a:rPr lang="en-US" kern="0" spc="-48">
                <a:latin typeface="Segoe UI Variable Display Semibold" pitchFamily="34" charset="0"/>
              </a:rPr>
              <a:t> </a:t>
            </a:r>
            <a:r>
              <a:rPr lang="en-US" kern="0" spc="-48" err="1">
                <a:latin typeface="Segoe UI Variable Display Semibold" pitchFamily="34" charset="0"/>
              </a:rPr>
              <a:t>aliquip</a:t>
            </a:r>
            <a:r>
              <a:rPr lang="en-US" kern="0" spc="-48">
                <a:latin typeface="Segoe UI Variable Display Semibold" pitchFamily="34" charset="0"/>
              </a:rPr>
              <a:t> ex </a:t>
            </a:r>
            <a:r>
              <a:rPr lang="en-US" kern="0" spc="-48" err="1">
                <a:latin typeface="Segoe UI Variable Display Semibold" pitchFamily="34" charset="0"/>
              </a:rPr>
              <a:t>ea</a:t>
            </a:r>
            <a:r>
              <a:rPr lang="en-US" kern="0" spc="-48">
                <a:latin typeface="Segoe UI Variable Display Semibold" pitchFamily="34" charset="0"/>
              </a:rPr>
              <a:t> </a:t>
            </a:r>
            <a:r>
              <a:rPr lang="en-US" kern="0" spc="-48" err="1">
                <a:latin typeface="Segoe UI Variable Display Semibold" pitchFamily="34" charset="0"/>
              </a:rPr>
              <a:t>commodo</a:t>
            </a:r>
            <a:r>
              <a:rPr lang="en-US" kern="0" spc="-48">
                <a:latin typeface="Segoe UI Variable Display Semibold" pitchFamily="34" charset="0"/>
              </a:rPr>
              <a:t> </a:t>
            </a:r>
            <a:r>
              <a:rPr lang="en-US" kern="0" spc="-48" err="1">
                <a:latin typeface="Segoe UI Variable Display Semibold" pitchFamily="34" charset="0"/>
              </a:rPr>
              <a:t>consequat</a:t>
            </a:r>
            <a:r>
              <a:rPr lang="en-US" kern="0" spc="-48">
                <a:latin typeface="Segoe UI Variable Display Semibold" pitchFamily="34" charset="0"/>
              </a:rPr>
              <a:t>.</a:t>
            </a:r>
          </a:p>
        </p:txBody>
      </p:sp>
      <p:sp>
        <p:nvSpPr>
          <p:cNvPr id="6" name="Picture Placeholder 5">
            <a:extLst>
              <a:ext uri="{FF2B5EF4-FFF2-40B4-BE49-F238E27FC236}">
                <a16:creationId xmlns:a16="http://schemas.microsoft.com/office/drawing/2014/main" id="{6ED64ED9-4A23-F6BA-880B-98C7EB258AE9}"/>
              </a:ext>
            </a:extLst>
          </p:cNvPr>
          <p:cNvSpPr>
            <a:spLocks noGrp="1"/>
          </p:cNvSpPr>
          <p:nvPr>
            <p:ph type="pic" sz="quarter" idx="39"/>
          </p:nvPr>
        </p:nvSpPr>
        <p:spPr>
          <a:xfrm>
            <a:off x="12320588" y="1143000"/>
            <a:ext cx="11006137" cy="11430000"/>
          </a:xfrm>
          <a:prstGeom prst="roundRect">
            <a:avLst>
              <a:gd name="adj" fmla="val 4278"/>
            </a:avLst>
          </a:prstGeom>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77559440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ection title">
    <p:bg>
      <p:bgPr>
        <a:blipFill>
          <a:blip r:embed="rId2"/>
          <a:stretch>
            <a:fillRect/>
          </a:stretch>
        </a:blipFill>
        <a:effectLst/>
      </p:bgPr>
    </p:bg>
    <p:spTree>
      <p:nvGrpSpPr>
        <p:cNvPr id="1" name=""/>
        <p:cNvGrpSpPr/>
        <p:nvPr/>
      </p:nvGrpSpPr>
      <p:grpSpPr>
        <a:xfrm>
          <a:off x="0" y="0"/>
          <a:ext cx="0" cy="0"/>
          <a:chOff x="0" y="0"/>
          <a:chExt cx="0" cy="0"/>
        </a:xfrm>
      </p:grpSpPr>
      <p:sp>
        <p:nvSpPr>
          <p:cNvPr id="2" name="Text Placeholder 19">
            <a:extLst>
              <a:ext uri="{FF2B5EF4-FFF2-40B4-BE49-F238E27FC236}">
                <a16:creationId xmlns:a16="http://schemas.microsoft.com/office/drawing/2014/main" id="{018E0206-ABFD-233B-CA82-D4589F7C8DBC}"/>
              </a:ext>
            </a:extLst>
          </p:cNvPr>
          <p:cNvSpPr>
            <a:spLocks noGrp="1"/>
          </p:cNvSpPr>
          <p:nvPr>
            <p:ph type="body" sz="quarter" idx="12" hasCustomPrompt="1"/>
          </p:nvPr>
        </p:nvSpPr>
        <p:spPr>
          <a:xfrm>
            <a:off x="1256381" y="6213344"/>
            <a:ext cx="7010400" cy="1289311"/>
          </a:xfrm>
          <a:prstGeom prst="rect">
            <a:avLst/>
          </a:prstGeom>
        </p:spPr>
        <p:txBody>
          <a:bodyPr/>
          <a:lstStyle>
            <a:lvl1pPr marL="0" indent="0" algn="l" defTabSz="914400" rtl="0" eaLnBrk="1" latinLnBrk="0" hangingPunct="1">
              <a:lnSpc>
                <a:spcPts val="10800"/>
              </a:lnSpc>
              <a:buNone/>
              <a:defRPr lang="en-US" sz="10000" b="0" i="0" kern="0" spc="-120" dirty="0" smtClean="0">
                <a:solidFill>
                  <a:schemeClr val="bg1"/>
                </a:solidFill>
                <a:latin typeface="Poppins" pitchFamily="2" charset="77"/>
                <a:ea typeface="Poppins" pitchFamily="2" charset="77"/>
                <a:cs typeface="Poppins" pitchFamily="2" charset="77"/>
              </a:defRPr>
            </a:lvl1pPr>
          </a:lstStyle>
          <a:p>
            <a:pPr marL="0" indent="0" algn="l">
              <a:lnSpc>
                <a:spcPts val="10800"/>
              </a:lnSpc>
              <a:buNone/>
            </a:pPr>
            <a:r>
              <a:rPr lang="en-US" sz="10000" kern="0" spc="-400">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Section title</a:t>
            </a:r>
            <a:endParaRPr lang="en-US" sz="10000"/>
          </a:p>
        </p:txBody>
      </p:sp>
    </p:spTree>
    <p:extLst>
      <p:ext uri="{BB962C8B-B14F-4D97-AF65-F5344CB8AC3E}">
        <p14:creationId xmlns:p14="http://schemas.microsoft.com/office/powerpoint/2010/main" val="39732154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19">
            <a:extLst>
              <a:ext uri="{FF2B5EF4-FFF2-40B4-BE49-F238E27FC236}">
                <a16:creationId xmlns:a16="http://schemas.microsoft.com/office/drawing/2014/main" id="{D1DA0781-BBE4-E3D7-52FC-37514CB11786}"/>
              </a:ext>
            </a:extLst>
          </p:cNvPr>
          <p:cNvSpPr>
            <a:spLocks noGrp="1"/>
          </p:cNvSpPr>
          <p:nvPr>
            <p:ph type="body" sz="quarter" idx="12" hasCustomPrompt="1"/>
          </p:nvPr>
        </p:nvSpPr>
        <p:spPr>
          <a:xfrm>
            <a:off x="1039108" y="6078642"/>
            <a:ext cx="7010400" cy="1289311"/>
          </a:xfrm>
          <a:prstGeom prst="rect">
            <a:avLst/>
          </a:prstGeom>
        </p:spPr>
        <p:txBody>
          <a:bodyPr/>
          <a:lstStyle>
            <a:lvl1pPr marL="0" indent="0" algn="l" defTabSz="914400" rtl="0" eaLnBrk="1" latinLnBrk="0" hangingPunct="1">
              <a:lnSpc>
                <a:spcPts val="10800"/>
              </a:lnSpc>
              <a:buNone/>
              <a:defRPr lang="en-US" sz="10000" b="0" i="0" kern="0" spc="-120" dirty="0" smtClean="0">
                <a:solidFill>
                  <a:srgbClr val="0F0F0F">
                    <a:alpha val="100000"/>
                  </a:srgbClr>
                </a:solidFill>
                <a:latin typeface="Poppins" pitchFamily="2" charset="77"/>
                <a:ea typeface="Poppins" pitchFamily="2" charset="77"/>
                <a:cs typeface="Poppins" pitchFamily="2" charset="77"/>
              </a:defRPr>
            </a:lvl1pPr>
          </a:lstStyle>
          <a:p>
            <a:pPr marL="0" indent="0" algn="l">
              <a:lnSpc>
                <a:spcPts val="10800"/>
              </a:lnSpc>
              <a:buNone/>
            </a:pPr>
            <a:r>
              <a:rPr lang="en-US" sz="10000" kern="0" spc="-400">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Thank you</a:t>
            </a:r>
            <a:endParaRPr lang="en-US" sz="10000"/>
          </a:p>
        </p:txBody>
      </p:sp>
    </p:spTree>
    <p:extLst>
      <p:ext uri="{BB962C8B-B14F-4D97-AF65-F5344CB8AC3E}">
        <p14:creationId xmlns:p14="http://schemas.microsoft.com/office/powerpoint/2010/main" val="26026273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mo - colorful">
    <p:bg>
      <p:bgPr>
        <a:solidFill>
          <a:srgbClr val="F2F2F2"/>
        </a:solidFill>
        <a:effectLst/>
      </p:bgPr>
    </p:bg>
    <p:spTree>
      <p:nvGrpSpPr>
        <p:cNvPr id="1" name=""/>
        <p:cNvGrpSpPr/>
        <p:nvPr/>
      </p:nvGrpSpPr>
      <p:grpSpPr>
        <a:xfrm>
          <a:off x="0" y="0"/>
          <a:ext cx="0" cy="0"/>
          <a:chOff x="0" y="0"/>
          <a:chExt cx="0" cy="0"/>
        </a:xfrm>
      </p:grpSpPr>
      <p:pic>
        <p:nvPicPr>
          <p:cNvPr id="7" name="Picture 6" descr="A group of purple and white cubes&#10;&#10;AI-generated content may be incorrect.">
            <a:extLst>
              <a:ext uri="{FF2B5EF4-FFF2-40B4-BE49-F238E27FC236}">
                <a16:creationId xmlns:a16="http://schemas.microsoft.com/office/drawing/2014/main" id="{8FF125A4-E09A-D3A5-881A-BEEF31D0A42D}"/>
              </a:ext>
            </a:extLst>
          </p:cNvPr>
          <p:cNvPicPr>
            <a:picLocks noChangeAspect="1"/>
          </p:cNvPicPr>
          <p:nvPr userDrawn="1"/>
        </p:nvPicPr>
        <p:blipFill>
          <a:blip r:embed="rId2"/>
          <a:stretch>
            <a:fillRect/>
          </a:stretch>
        </p:blipFill>
        <p:spPr>
          <a:xfrm>
            <a:off x="3175" y="0"/>
            <a:ext cx="24384000" cy="13716000"/>
          </a:xfrm>
          <a:prstGeom prst="rect">
            <a:avLst/>
          </a:prstGeom>
        </p:spPr>
      </p:pic>
      <p:sp>
        <p:nvSpPr>
          <p:cNvPr id="2" name="Rectangle: Rounded Corners 4">
            <a:extLst>
              <a:ext uri="{FF2B5EF4-FFF2-40B4-BE49-F238E27FC236}">
                <a16:creationId xmlns:a16="http://schemas.microsoft.com/office/drawing/2014/main" id="{347099ED-422B-195B-39D3-C493846C7463}"/>
              </a:ext>
            </a:extLst>
          </p:cNvPr>
          <p:cNvSpPr/>
          <p:nvPr userDrawn="1"/>
        </p:nvSpPr>
        <p:spPr>
          <a:xfrm>
            <a:off x="1921041" y="997685"/>
            <a:ext cx="20544963" cy="12041472"/>
          </a:xfrm>
          <a:prstGeom prst="roundRect">
            <a:avLst>
              <a:gd name="adj" fmla="val 4099"/>
            </a:avLst>
          </a:prstGeom>
          <a:gradFill>
            <a:gsLst>
              <a:gs pos="0">
                <a:schemeClr val="accent2">
                  <a:lumMod val="60000"/>
                  <a:lumOff val="40000"/>
                  <a:alpha val="56103"/>
                </a:schemeClr>
              </a:gs>
              <a:gs pos="99000">
                <a:schemeClr val="bg2">
                  <a:lumMod val="60000"/>
                  <a:lumOff val="40000"/>
                  <a:alpha val="50407"/>
                </a:schemeClr>
              </a:gs>
            </a:gsLst>
            <a:lin ang="3000000" scaled="0"/>
          </a:gradFill>
          <a:ln>
            <a:noFill/>
          </a:ln>
          <a:effectLst>
            <a:outerShdw blurRad="165100" dist="38100" dir="2700000" sx="101000" sy="101000" algn="tl" rotWithShape="0">
              <a:prstClr val="black">
                <a:alpha val="32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pic>
        <p:nvPicPr>
          <p:cNvPr id="4" name="Image 2">
            <a:extLst>
              <a:ext uri="{FF2B5EF4-FFF2-40B4-BE49-F238E27FC236}">
                <a16:creationId xmlns:a16="http://schemas.microsoft.com/office/drawing/2014/main" id="{2673596A-66CF-D63B-AAD0-2A8EA43EA2E6}"/>
              </a:ext>
            </a:extLst>
          </p:cNvPr>
          <p:cNvPicPr>
            <a:picLocks noChangeAspect="1"/>
          </p:cNvPicPr>
          <p:nvPr userDrawn="1"/>
        </p:nvPicPr>
        <p:blipFill>
          <a:blip r:embed="rId3"/>
          <a:srcRect/>
          <a:stretch/>
        </p:blipFill>
        <p:spPr>
          <a:xfrm>
            <a:off x="2594991" y="1567452"/>
            <a:ext cx="19589563" cy="11286702"/>
          </a:xfrm>
          <a:prstGeom prst="rect">
            <a:avLst/>
          </a:prstGeom>
        </p:spPr>
      </p:pic>
      <p:sp>
        <p:nvSpPr>
          <p:cNvPr id="5" name="Rectangle: Rounded Corners 6">
            <a:extLst>
              <a:ext uri="{FF2B5EF4-FFF2-40B4-BE49-F238E27FC236}">
                <a16:creationId xmlns:a16="http://schemas.microsoft.com/office/drawing/2014/main" id="{F8E682AB-4C51-9351-5329-2820E25A366B}"/>
              </a:ext>
            </a:extLst>
          </p:cNvPr>
          <p:cNvSpPr/>
          <p:nvPr userDrawn="1"/>
        </p:nvSpPr>
        <p:spPr>
          <a:xfrm>
            <a:off x="1921105" y="979149"/>
            <a:ext cx="20544963" cy="12041472"/>
          </a:xfrm>
          <a:prstGeom prst="roundRect">
            <a:avLst>
              <a:gd name="adj" fmla="val 4099"/>
            </a:avLst>
          </a:prstGeom>
          <a:noFill/>
          <a:ln w="25400">
            <a:gradFill>
              <a:gsLst>
                <a:gs pos="0">
                  <a:schemeClr val="accent1">
                    <a:lumMod val="5000"/>
                    <a:lumOff val="95000"/>
                    <a:alpha val="39000"/>
                  </a:schemeClr>
                </a:gs>
                <a:gs pos="100000">
                  <a:schemeClr val="accent1">
                    <a:lumMod val="30000"/>
                    <a:lumOff val="70000"/>
                  </a:schemeClr>
                </a:gs>
              </a:gsLst>
              <a:lin ang="2700000" scaled="0"/>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6" name="Media Placeholder 11">
            <a:extLst>
              <a:ext uri="{FF2B5EF4-FFF2-40B4-BE49-F238E27FC236}">
                <a16:creationId xmlns:a16="http://schemas.microsoft.com/office/drawing/2014/main" id="{1557052E-6C30-1A00-5CF1-71E30F79C8CA}"/>
              </a:ext>
            </a:extLst>
          </p:cNvPr>
          <p:cNvSpPr>
            <a:spLocks noGrp="1"/>
          </p:cNvSpPr>
          <p:nvPr>
            <p:ph type="media" sz="quarter" idx="40"/>
          </p:nvPr>
        </p:nvSpPr>
        <p:spPr>
          <a:xfrm>
            <a:off x="2701158" y="1692166"/>
            <a:ext cx="18929131" cy="10625958"/>
          </a:xfrm>
          <a:prstGeom prst="roundRect">
            <a:avLst>
              <a:gd name="adj" fmla="val 1678"/>
            </a:avLst>
          </a:prstGeom>
          <a:noFill/>
        </p:spPr>
        <p:txBody>
          <a:bodyPr/>
          <a:lstStyle>
            <a:lvl1pPr marL="0" indent="0">
              <a:buNone/>
              <a:defRPr b="0" i="0">
                <a:latin typeface="Poppins" pitchFamily="2" charset="77"/>
              </a:defRPr>
            </a:lvl1pPr>
          </a:lstStyle>
          <a:p>
            <a:endParaRPr lang="en-US"/>
          </a:p>
        </p:txBody>
      </p:sp>
    </p:spTree>
    <p:extLst>
      <p:ext uri="{BB962C8B-B14F-4D97-AF65-F5344CB8AC3E}">
        <p14:creationId xmlns:p14="http://schemas.microsoft.com/office/powerpoint/2010/main" val="34023287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lank">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40989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9E0F43-872E-AA10-EF6D-A384592851BF}"/>
              </a:ext>
            </a:extLst>
          </p:cNvPr>
          <p:cNvSpPr>
            <a:spLocks noGrp="1"/>
          </p:cNvSpPr>
          <p:nvPr>
            <p:ph type="title"/>
          </p:nvPr>
        </p:nvSpPr>
        <p:spPr>
          <a:xfrm>
            <a:off x="1676400" y="730251"/>
            <a:ext cx="21034375" cy="1057910"/>
          </a:xfrm>
          <a:prstGeom prst="rect">
            <a:avLst/>
          </a:prstGeom>
        </p:spPr>
        <p:txBody>
          <a:bodyPr/>
          <a:lstStyle>
            <a:lvl1pPr algn="l">
              <a:defRPr sz="6000">
                <a:solidFill>
                  <a:schemeClr val="accent2"/>
                </a:solidFill>
              </a:defRPr>
            </a:lvl1pPr>
          </a:lstStyle>
          <a:p>
            <a:r>
              <a:rPr lang="en-US"/>
              <a:t>Click to edit Master title style</a:t>
            </a:r>
          </a:p>
        </p:txBody>
      </p:sp>
      <p:sp>
        <p:nvSpPr>
          <p:cNvPr id="4" name="Text Placeholder 3">
            <a:extLst>
              <a:ext uri="{FF2B5EF4-FFF2-40B4-BE49-F238E27FC236}">
                <a16:creationId xmlns:a16="http://schemas.microsoft.com/office/drawing/2014/main" id="{3CD08611-69BD-0A45-2CFB-67851255F35E}"/>
              </a:ext>
            </a:extLst>
          </p:cNvPr>
          <p:cNvSpPr>
            <a:spLocks noGrp="1"/>
          </p:cNvSpPr>
          <p:nvPr>
            <p:ph type="body" sz="quarter" idx="10"/>
          </p:nvPr>
        </p:nvSpPr>
        <p:spPr>
          <a:xfrm>
            <a:off x="1676400" y="2844800"/>
            <a:ext cx="21034375" cy="10302875"/>
          </a:xfrm>
          <a:prstGeom prst="rect">
            <a:avLst/>
          </a:prstGeom>
        </p:spPr>
        <p:txBody>
          <a:bodyPr/>
          <a:lstStyle>
            <a:lvl1pPr>
              <a:defRPr sz="4800">
                <a:latin typeface="Poppins" pitchFamily="2" charset="77"/>
                <a:cs typeface="Poppins" pitchFamily="2" charset="77"/>
              </a:defRPr>
            </a:lvl1pPr>
            <a:lvl2pPr>
              <a:buFont typeface="Courier New" panose="02070309020205020404" pitchFamily="49" charset="0"/>
              <a:buChar char="o"/>
              <a:defRPr sz="4400">
                <a:latin typeface="Poppins" pitchFamily="2" charset="77"/>
                <a:cs typeface="Poppins" pitchFamily="2" charset="77"/>
              </a:defRPr>
            </a:lvl2pPr>
            <a:lvl3pPr>
              <a:defRPr sz="4000">
                <a:latin typeface="Poppins" pitchFamily="2" charset="77"/>
                <a:cs typeface="Poppins" pitchFamily="2" charset="77"/>
              </a:defRPr>
            </a:lvl3pPr>
            <a:lvl4pPr>
              <a:defRPr sz="3600">
                <a:latin typeface="Poppins" pitchFamily="2" charset="77"/>
                <a:cs typeface="Poppins" pitchFamily="2" charset="77"/>
              </a:defRPr>
            </a:lvl4pPr>
            <a:lvl5pPr>
              <a:defRPr sz="3600">
                <a:latin typeface="Poppins" pitchFamily="2" charset="77"/>
                <a:cs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5028542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p:bg>
      <p:bgPr>
        <a:solidFill>
          <a:schemeClr val="tx2"/>
        </a:solidFill>
        <a:effectLst/>
      </p:bgPr>
    </p:bg>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FB2202B6-F7AE-4B3E-3EEE-7AD38C243F62}"/>
              </a:ext>
            </a:extLst>
          </p:cNvPr>
          <p:cNvSpPr>
            <a:spLocks noGrp="1"/>
          </p:cNvSpPr>
          <p:nvPr>
            <p:ph type="body" sz="quarter" idx="10" hasCustomPrompt="1"/>
          </p:nvPr>
        </p:nvSpPr>
        <p:spPr>
          <a:xfrm>
            <a:off x="1088058" y="1041400"/>
            <a:ext cx="11658600" cy="1828800"/>
          </a:xfrm>
          <a:prstGeom prst="rect">
            <a:avLst/>
          </a:prstGeom>
        </p:spPr>
        <p:txBody>
          <a:bodyPr/>
          <a:lstStyle>
            <a:lvl1pPr marL="0" indent="0" algn="l" defTabSz="914400" rtl="0" eaLnBrk="1" latinLnBrk="0" hangingPunct="1">
              <a:lnSpc>
                <a:spcPts val="15000"/>
              </a:lnSpc>
              <a:buNone/>
              <a:defRPr lang="en-US" sz="15000" b="1" i="0" kern="0" spc="-750" dirty="0" smtClean="0">
                <a:solidFill>
                  <a:schemeClr val="bg1"/>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13" name="Text Placeholder 11">
            <a:extLst>
              <a:ext uri="{FF2B5EF4-FFF2-40B4-BE49-F238E27FC236}">
                <a16:creationId xmlns:a16="http://schemas.microsoft.com/office/drawing/2014/main" id="{D6E4B5D0-1A1D-7256-DDEF-FFD34D9EC122}"/>
              </a:ext>
            </a:extLst>
          </p:cNvPr>
          <p:cNvSpPr>
            <a:spLocks noGrp="1"/>
          </p:cNvSpPr>
          <p:nvPr>
            <p:ph type="body" sz="quarter" idx="11" hasCustomPrompt="1"/>
          </p:nvPr>
        </p:nvSpPr>
        <p:spPr>
          <a:xfrm>
            <a:off x="1088058" y="2921000"/>
            <a:ext cx="11658600" cy="1828800"/>
          </a:xfrm>
          <a:prstGeom prst="rect">
            <a:avLst/>
          </a:prstGeom>
        </p:spPr>
        <p:txBody>
          <a:bodyPr/>
          <a:lstStyle>
            <a:lvl1pPr marL="0" indent="0" algn="l" defTabSz="914400" rtl="0" eaLnBrk="1" latinLnBrk="0" hangingPunct="1">
              <a:lnSpc>
                <a:spcPts val="15000"/>
              </a:lnSpc>
              <a:buNone/>
              <a:defRPr lang="en-US" sz="15000" b="0" i="0" kern="0" spc="-750" dirty="0" smtClean="0">
                <a:solidFill>
                  <a:schemeClr val="bg2"/>
                </a:solidFill>
                <a:latin typeface="Poppins" pitchFamily="2" charset="77"/>
                <a:ea typeface="Poppins" pitchFamily="2" charset="77"/>
                <a:cs typeface="Poppins" pitchFamily="2" charset="77"/>
              </a:defRPr>
            </a:lvl1pPr>
          </a:lstStyle>
          <a:p>
            <a:pPr lvl="0"/>
            <a:r>
              <a:rPr lang="en-US"/>
              <a:t>Subtitle</a:t>
            </a:r>
          </a:p>
        </p:txBody>
      </p:sp>
      <p:pic>
        <p:nvPicPr>
          <p:cNvPr id="5" name="Graphic 4">
            <a:extLst>
              <a:ext uri="{FF2B5EF4-FFF2-40B4-BE49-F238E27FC236}">
                <a16:creationId xmlns:a16="http://schemas.microsoft.com/office/drawing/2014/main" id="{90829AD7-B390-F34B-8AA3-7D87F81DBE9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088058" y="11820561"/>
            <a:ext cx="2339324" cy="854039"/>
          </a:xfrm>
          <a:prstGeom prst="rect">
            <a:avLst/>
          </a:prstGeom>
        </p:spPr>
      </p:pic>
      <p:pic>
        <p:nvPicPr>
          <p:cNvPr id="2" name="Graphic 1">
            <a:extLst>
              <a:ext uri="{FF2B5EF4-FFF2-40B4-BE49-F238E27FC236}">
                <a16:creationId xmlns:a16="http://schemas.microsoft.com/office/drawing/2014/main" id="{0809DAC2-4DC1-F410-547C-F3116656581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21878425" y="974165"/>
            <a:ext cx="1420692" cy="1420692"/>
          </a:xfrm>
          <a:prstGeom prst="rect">
            <a:avLst/>
          </a:prstGeom>
        </p:spPr>
      </p:pic>
      <p:pic>
        <p:nvPicPr>
          <p:cNvPr id="8" name="Picture 7">
            <a:extLst>
              <a:ext uri="{FF2B5EF4-FFF2-40B4-BE49-F238E27FC236}">
                <a16:creationId xmlns:a16="http://schemas.microsoft.com/office/drawing/2014/main" id="{10DC7F61-6199-3850-9AB5-6EDAFDEBBE8E}"/>
              </a:ext>
            </a:extLst>
          </p:cNvPr>
          <p:cNvPicPr>
            <a:picLocks noChangeAspect="1"/>
          </p:cNvPicPr>
          <p:nvPr userDrawn="1"/>
        </p:nvPicPr>
        <p:blipFill>
          <a:blip r:embed="rId6"/>
          <a:stretch>
            <a:fillRect/>
          </a:stretch>
        </p:blipFill>
        <p:spPr>
          <a:xfrm>
            <a:off x="8615747" y="2236635"/>
            <a:ext cx="15771428" cy="11479365"/>
          </a:xfrm>
          <a:prstGeom prst="rect">
            <a:avLst/>
          </a:prstGeom>
        </p:spPr>
      </p:pic>
      <p:pic>
        <p:nvPicPr>
          <p:cNvPr id="10" name="Picture 9" descr="A triangle with purple lines on a black background&#10;&#10;AI-generated content may be incorrect.">
            <a:extLst>
              <a:ext uri="{FF2B5EF4-FFF2-40B4-BE49-F238E27FC236}">
                <a16:creationId xmlns:a16="http://schemas.microsoft.com/office/drawing/2014/main" id="{FA4DE4C4-3143-C590-37EA-F033FAF51B48}"/>
              </a:ext>
            </a:extLst>
          </p:cNvPr>
          <p:cNvPicPr>
            <a:picLocks noChangeAspect="1"/>
          </p:cNvPicPr>
          <p:nvPr userDrawn="1"/>
        </p:nvPicPr>
        <p:blipFill>
          <a:blip r:embed="rId7"/>
          <a:stretch>
            <a:fillRect/>
          </a:stretch>
        </p:blipFill>
        <p:spPr>
          <a:xfrm>
            <a:off x="14589583" y="3248779"/>
            <a:ext cx="5993044" cy="3905145"/>
          </a:xfrm>
          <a:prstGeom prst="rect">
            <a:avLst/>
          </a:prstGeom>
        </p:spPr>
      </p:pic>
    </p:spTree>
    <p:extLst>
      <p:ext uri="{BB962C8B-B14F-4D97-AF65-F5344CB8AC3E}">
        <p14:creationId xmlns:p14="http://schemas.microsoft.com/office/powerpoint/2010/main" val="90995282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1">
    <p:bg>
      <p:bgPr>
        <a:solidFill>
          <a:schemeClr val="tx2"/>
        </a:solidFill>
        <a:effectLst/>
      </p:bgPr>
    </p:bg>
    <p:spTree>
      <p:nvGrpSpPr>
        <p:cNvPr id="1" name=""/>
        <p:cNvGrpSpPr/>
        <p:nvPr/>
      </p:nvGrpSpPr>
      <p:grpSpPr>
        <a:xfrm>
          <a:off x="0" y="0"/>
          <a:ext cx="0" cy="0"/>
          <a:chOff x="0" y="0"/>
          <a:chExt cx="0" cy="0"/>
        </a:xfrm>
      </p:grpSpPr>
      <p:sp>
        <p:nvSpPr>
          <p:cNvPr id="3" name="Shape 0">
            <a:extLst>
              <a:ext uri="{FF2B5EF4-FFF2-40B4-BE49-F238E27FC236}">
                <a16:creationId xmlns:a16="http://schemas.microsoft.com/office/drawing/2014/main" id="{045EE767-04FB-8F51-EEAF-BD14B6933979}"/>
              </a:ext>
            </a:extLst>
          </p:cNvPr>
          <p:cNvSpPr/>
          <p:nvPr userDrawn="1"/>
        </p:nvSpPr>
        <p:spPr>
          <a:xfrm>
            <a:off x="1143143" y="1143000"/>
            <a:ext cx="5334667" cy="558800"/>
          </a:xfrm>
          <a:prstGeom prst="rect">
            <a:avLst/>
          </a:prstGeom>
          <a:noFill/>
          <a:ln/>
        </p:spPr>
        <p:txBody>
          <a:bodyPr/>
          <a:lstStyle/>
          <a:p>
            <a:endParaRPr lang="en-US" b="0" i="0">
              <a:latin typeface="Poppins" pitchFamily="2" charset="77"/>
            </a:endParaRPr>
          </a:p>
        </p:txBody>
      </p:sp>
      <p:sp>
        <p:nvSpPr>
          <p:cNvPr id="4" name="Shape 1">
            <a:extLst>
              <a:ext uri="{FF2B5EF4-FFF2-40B4-BE49-F238E27FC236}">
                <a16:creationId xmlns:a16="http://schemas.microsoft.com/office/drawing/2014/main" id="{ADF1DEE8-9F0C-BB31-1360-9C3004DECCCD}"/>
              </a:ext>
            </a:extLst>
          </p:cNvPr>
          <p:cNvSpPr/>
          <p:nvPr userDrawn="1"/>
        </p:nvSpPr>
        <p:spPr>
          <a:xfrm>
            <a:off x="1143143" y="1143000"/>
            <a:ext cx="5334667" cy="558800"/>
          </a:xfrm>
          <a:prstGeom prst="rect">
            <a:avLst/>
          </a:prstGeom>
          <a:noFill/>
          <a:ln/>
        </p:spPr>
        <p:txBody>
          <a:bodyPr/>
          <a:lstStyle/>
          <a:p>
            <a:endParaRPr lang="en-US" b="0" i="0">
              <a:latin typeface="Poppins" pitchFamily="2" charset="77"/>
            </a:endParaRPr>
          </a:p>
        </p:txBody>
      </p:sp>
      <p:sp>
        <p:nvSpPr>
          <p:cNvPr id="6" name="Text Placeholder 19">
            <a:extLst>
              <a:ext uri="{FF2B5EF4-FFF2-40B4-BE49-F238E27FC236}">
                <a16:creationId xmlns:a16="http://schemas.microsoft.com/office/drawing/2014/main" id="{0B9D9174-12FF-9C28-25F8-E25F1E9EE013}"/>
              </a:ext>
            </a:extLst>
          </p:cNvPr>
          <p:cNvSpPr>
            <a:spLocks noGrp="1"/>
          </p:cNvSpPr>
          <p:nvPr>
            <p:ph type="body" sz="quarter" idx="15" hasCustomPrompt="1"/>
          </p:nvPr>
        </p:nvSpPr>
        <p:spPr>
          <a:xfrm>
            <a:off x="1083509" y="1093883"/>
            <a:ext cx="7010400" cy="635000"/>
          </a:xfrm>
          <a:prstGeom prst="rect">
            <a:avLst/>
          </a:prstGeom>
        </p:spPr>
        <p:txBody>
          <a:bodyPr/>
          <a:lstStyle>
            <a:lvl1pPr marL="0" indent="0" algn="l" defTabSz="914400" rtl="0" eaLnBrk="1" latinLnBrk="0" hangingPunct="1">
              <a:lnSpc>
                <a:spcPts val="4400"/>
              </a:lnSpc>
              <a:buNone/>
              <a:defRPr lang="en-US" sz="3600" b="0" i="0" kern="0" spc="-72" dirty="0">
                <a:solidFill>
                  <a:schemeClr val="bg1"/>
                </a:solidFill>
                <a:latin typeface="Poppins" pitchFamily="2" charset="77"/>
                <a:ea typeface="Poppins" pitchFamily="2" charset="77"/>
                <a:cs typeface="Poppins" pitchFamily="2" charset="77"/>
              </a:defRPr>
            </a:lvl1pPr>
          </a:lstStyle>
          <a:p>
            <a:pPr lvl="0"/>
            <a:r>
              <a:rPr lang="en-US"/>
              <a:t>Demo title</a:t>
            </a:r>
          </a:p>
        </p:txBody>
      </p:sp>
      <p:sp>
        <p:nvSpPr>
          <p:cNvPr id="5" name="Media Placeholder 11">
            <a:extLst>
              <a:ext uri="{FF2B5EF4-FFF2-40B4-BE49-F238E27FC236}">
                <a16:creationId xmlns:a16="http://schemas.microsoft.com/office/drawing/2014/main" id="{A5295C79-5CDC-F80C-3086-8B2B71595DA2}"/>
              </a:ext>
            </a:extLst>
          </p:cNvPr>
          <p:cNvSpPr>
            <a:spLocks noGrp="1"/>
          </p:cNvSpPr>
          <p:nvPr>
            <p:ph type="media" sz="quarter" idx="40"/>
          </p:nvPr>
        </p:nvSpPr>
        <p:spPr>
          <a:xfrm>
            <a:off x="1190624" y="2257425"/>
            <a:ext cx="22005925" cy="10364692"/>
          </a:xfrm>
          <a:prstGeom prst="roundRect">
            <a:avLst>
              <a:gd name="adj" fmla="val 3473"/>
            </a:avLst>
          </a:prstGeom>
          <a:noFill/>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138789612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4B416-D241-FDD3-7127-51AC229C7DC3}"/>
              </a:ext>
            </a:extLst>
          </p:cNvPr>
          <p:cNvSpPr>
            <a:spLocks noGrp="1"/>
          </p:cNvSpPr>
          <p:nvPr>
            <p:ph type="title"/>
          </p:nvPr>
        </p:nvSpPr>
        <p:spPr>
          <a:xfrm>
            <a:off x="1676400" y="730251"/>
            <a:ext cx="21034375" cy="1220470"/>
          </a:xfrm>
          <a:prstGeom prst="rect">
            <a:avLst/>
          </a:prstGeom>
        </p:spPr>
        <p:txBody>
          <a:bodyPr/>
          <a:lstStyle>
            <a:lvl1pPr algn="l">
              <a:defRPr sz="6000">
                <a:solidFill>
                  <a:schemeClr val="accent5"/>
                </a:solidFill>
              </a:defRPr>
            </a:lvl1pPr>
          </a:lstStyle>
          <a:p>
            <a:r>
              <a:rPr lang="en-US"/>
              <a:t>Click to edit Master title style</a:t>
            </a:r>
          </a:p>
        </p:txBody>
      </p:sp>
      <p:sp>
        <p:nvSpPr>
          <p:cNvPr id="3" name="Text Placeholder 3">
            <a:extLst>
              <a:ext uri="{FF2B5EF4-FFF2-40B4-BE49-F238E27FC236}">
                <a16:creationId xmlns:a16="http://schemas.microsoft.com/office/drawing/2014/main" id="{E3467582-7A06-C559-2E19-200229FF5E92}"/>
              </a:ext>
            </a:extLst>
          </p:cNvPr>
          <p:cNvSpPr>
            <a:spLocks noGrp="1"/>
          </p:cNvSpPr>
          <p:nvPr>
            <p:ph type="body" sz="quarter" idx="10"/>
          </p:nvPr>
        </p:nvSpPr>
        <p:spPr>
          <a:xfrm>
            <a:off x="1676400" y="2844800"/>
            <a:ext cx="21034375" cy="10302875"/>
          </a:xfrm>
          <a:prstGeom prst="rect">
            <a:avLst/>
          </a:prstGeom>
        </p:spPr>
        <p:txBody>
          <a:bodyPr/>
          <a:lstStyle>
            <a:lvl1pPr>
              <a:defRPr sz="4800">
                <a:solidFill>
                  <a:schemeClr val="bg1"/>
                </a:solidFill>
                <a:latin typeface="Poppins" pitchFamily="2" charset="77"/>
                <a:cs typeface="Poppins" pitchFamily="2" charset="77"/>
              </a:defRPr>
            </a:lvl1pPr>
            <a:lvl2pPr>
              <a:buFont typeface="Courier New" panose="02070309020205020404" pitchFamily="49" charset="0"/>
              <a:buChar char="o"/>
              <a:defRPr sz="4400">
                <a:solidFill>
                  <a:schemeClr val="bg1"/>
                </a:solidFill>
                <a:latin typeface="Poppins" pitchFamily="2" charset="77"/>
                <a:cs typeface="Poppins" pitchFamily="2" charset="77"/>
              </a:defRPr>
            </a:lvl2pPr>
            <a:lvl3pPr>
              <a:defRPr sz="4000">
                <a:solidFill>
                  <a:schemeClr val="bg1"/>
                </a:solidFill>
                <a:latin typeface="Poppins" pitchFamily="2" charset="77"/>
                <a:cs typeface="Poppins" pitchFamily="2" charset="77"/>
              </a:defRPr>
            </a:lvl3pPr>
            <a:lvl4pPr>
              <a:defRPr sz="3600">
                <a:solidFill>
                  <a:schemeClr val="bg1"/>
                </a:solidFill>
                <a:latin typeface="Poppins" pitchFamily="2" charset="77"/>
                <a:cs typeface="Poppins" pitchFamily="2" charset="77"/>
              </a:defRPr>
            </a:lvl4pPr>
            <a:lvl5pPr>
              <a:defRPr sz="3600">
                <a:solidFill>
                  <a:schemeClr val="bg1"/>
                </a:solidFill>
                <a:latin typeface="Poppins" pitchFamily="2" charset="77"/>
                <a:cs typeface="Poppins"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130420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Feature list">
    <p:bg>
      <p:bgPr>
        <a:solidFill>
          <a:schemeClr val="tx2"/>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C48ED571-A8AC-EED4-F2A9-9C2361D8AD61}"/>
              </a:ext>
            </a:extLst>
          </p:cNvPr>
          <p:cNvSpPr/>
          <p:nvPr userDrawn="1"/>
        </p:nvSpPr>
        <p:spPr>
          <a:xfrm>
            <a:off x="1140565" y="5359401"/>
            <a:ext cx="10669333" cy="1473200"/>
          </a:xfrm>
          <a:prstGeom prst="roundRect">
            <a:avLst>
              <a:gd name="adj" fmla="val 18952"/>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Poppins" pitchFamily="2" charset="77"/>
            </a:endParaRPr>
          </a:p>
        </p:txBody>
      </p:sp>
      <p:sp>
        <p:nvSpPr>
          <p:cNvPr id="4" name="Rounded Rectangle 3">
            <a:extLst>
              <a:ext uri="{FF2B5EF4-FFF2-40B4-BE49-F238E27FC236}">
                <a16:creationId xmlns:a16="http://schemas.microsoft.com/office/drawing/2014/main" id="{182C4E15-A127-94BF-30AA-731C7AFC004F}"/>
              </a:ext>
            </a:extLst>
          </p:cNvPr>
          <p:cNvSpPr/>
          <p:nvPr userDrawn="1"/>
        </p:nvSpPr>
        <p:spPr>
          <a:xfrm>
            <a:off x="1140565" y="7088189"/>
            <a:ext cx="10669333" cy="1473200"/>
          </a:xfrm>
          <a:prstGeom prst="roundRect">
            <a:avLst>
              <a:gd name="adj" fmla="val 18952"/>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Poppins" pitchFamily="2" charset="77"/>
            </a:endParaRPr>
          </a:p>
        </p:txBody>
      </p:sp>
      <p:sp>
        <p:nvSpPr>
          <p:cNvPr id="5" name="Rounded Rectangle 4">
            <a:extLst>
              <a:ext uri="{FF2B5EF4-FFF2-40B4-BE49-F238E27FC236}">
                <a16:creationId xmlns:a16="http://schemas.microsoft.com/office/drawing/2014/main" id="{87C6542C-4162-F7AC-EE60-48448EE2A733}"/>
              </a:ext>
            </a:extLst>
          </p:cNvPr>
          <p:cNvSpPr/>
          <p:nvPr userDrawn="1"/>
        </p:nvSpPr>
        <p:spPr>
          <a:xfrm>
            <a:off x="1140565" y="8816977"/>
            <a:ext cx="10669333" cy="1473200"/>
          </a:xfrm>
          <a:prstGeom prst="roundRect">
            <a:avLst>
              <a:gd name="adj" fmla="val 18952"/>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Poppins" pitchFamily="2" charset="77"/>
            </a:endParaRPr>
          </a:p>
        </p:txBody>
      </p:sp>
      <p:sp>
        <p:nvSpPr>
          <p:cNvPr id="6" name="Rounded Rectangle 5">
            <a:extLst>
              <a:ext uri="{FF2B5EF4-FFF2-40B4-BE49-F238E27FC236}">
                <a16:creationId xmlns:a16="http://schemas.microsoft.com/office/drawing/2014/main" id="{F280668C-FC2C-D27B-6FB5-ECDBD9580455}"/>
              </a:ext>
            </a:extLst>
          </p:cNvPr>
          <p:cNvSpPr/>
          <p:nvPr userDrawn="1"/>
        </p:nvSpPr>
        <p:spPr>
          <a:xfrm>
            <a:off x="12577278" y="5359401"/>
            <a:ext cx="10634044" cy="1473200"/>
          </a:xfrm>
          <a:prstGeom prst="roundRect">
            <a:avLst>
              <a:gd name="adj" fmla="val 18952"/>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Poppins" pitchFamily="2" charset="77"/>
            </a:endParaRPr>
          </a:p>
        </p:txBody>
      </p:sp>
      <p:sp>
        <p:nvSpPr>
          <p:cNvPr id="7" name="Rounded Rectangle 6">
            <a:extLst>
              <a:ext uri="{FF2B5EF4-FFF2-40B4-BE49-F238E27FC236}">
                <a16:creationId xmlns:a16="http://schemas.microsoft.com/office/drawing/2014/main" id="{4F453BF1-87F1-27DE-9D90-05A37337BB1A}"/>
              </a:ext>
            </a:extLst>
          </p:cNvPr>
          <p:cNvSpPr/>
          <p:nvPr userDrawn="1"/>
        </p:nvSpPr>
        <p:spPr>
          <a:xfrm>
            <a:off x="12541990" y="7088189"/>
            <a:ext cx="10669333" cy="1473200"/>
          </a:xfrm>
          <a:prstGeom prst="roundRect">
            <a:avLst>
              <a:gd name="adj" fmla="val 18952"/>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Poppins" pitchFamily="2" charset="77"/>
            </a:endParaRPr>
          </a:p>
        </p:txBody>
      </p:sp>
      <p:sp>
        <p:nvSpPr>
          <p:cNvPr id="8" name="Rounded Rectangle 7">
            <a:extLst>
              <a:ext uri="{FF2B5EF4-FFF2-40B4-BE49-F238E27FC236}">
                <a16:creationId xmlns:a16="http://schemas.microsoft.com/office/drawing/2014/main" id="{6EBF8327-C872-0E93-E2D2-27A336896A24}"/>
              </a:ext>
            </a:extLst>
          </p:cNvPr>
          <p:cNvSpPr/>
          <p:nvPr userDrawn="1"/>
        </p:nvSpPr>
        <p:spPr>
          <a:xfrm>
            <a:off x="12541990" y="8816977"/>
            <a:ext cx="10669333" cy="1473200"/>
          </a:xfrm>
          <a:prstGeom prst="roundRect">
            <a:avLst>
              <a:gd name="adj" fmla="val 18952"/>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solidFill>
                <a:schemeClr val="bg1"/>
              </a:solidFill>
              <a:latin typeface="Poppins" pitchFamily="2" charset="77"/>
            </a:endParaRPr>
          </a:p>
        </p:txBody>
      </p:sp>
      <p:sp>
        <p:nvSpPr>
          <p:cNvPr id="11" name="Shape 2">
            <a:extLst>
              <a:ext uri="{FF2B5EF4-FFF2-40B4-BE49-F238E27FC236}">
                <a16:creationId xmlns:a16="http://schemas.microsoft.com/office/drawing/2014/main" id="{3F4C7B3C-B72F-E71C-75EC-24E4B5FB68A9}"/>
              </a:ext>
            </a:extLst>
          </p:cNvPr>
          <p:cNvSpPr/>
          <p:nvPr userDrawn="1"/>
        </p:nvSpPr>
        <p:spPr>
          <a:xfrm>
            <a:off x="9742118" y="1143000"/>
            <a:ext cx="13501788" cy="558800"/>
          </a:xfrm>
          <a:prstGeom prst="rect">
            <a:avLst/>
          </a:prstGeom>
          <a:noFill/>
          <a:ln/>
        </p:spPr>
        <p:txBody>
          <a:bodyPr/>
          <a:lstStyle/>
          <a:p>
            <a:endParaRPr lang="en-US" b="0" i="0">
              <a:latin typeface="Poppins" pitchFamily="2" charset="77"/>
            </a:endParaRPr>
          </a:p>
        </p:txBody>
      </p:sp>
      <p:sp>
        <p:nvSpPr>
          <p:cNvPr id="20" name="Text Placeholder 19">
            <a:extLst>
              <a:ext uri="{FF2B5EF4-FFF2-40B4-BE49-F238E27FC236}">
                <a16:creationId xmlns:a16="http://schemas.microsoft.com/office/drawing/2014/main" id="{9EB4E0F6-3328-DEA1-E7B9-961A5D9B3170}"/>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1"/>
                </a:solidFill>
                <a:latin typeface="Poppins" pitchFamily="2" charset="77"/>
                <a:ea typeface="Poppins" pitchFamily="2" charset="77"/>
                <a:cs typeface="Poppins" pitchFamily="2" charset="77"/>
              </a:defRPr>
            </a:lvl1pPr>
          </a:lstStyle>
          <a:p>
            <a:pPr lvl="0"/>
            <a:r>
              <a:rPr lang="en-US"/>
              <a:t>Feature list</a:t>
            </a:r>
          </a:p>
          <a:p>
            <a:pPr lvl="0"/>
            <a:endParaRPr lang="en-US"/>
          </a:p>
        </p:txBody>
      </p:sp>
      <p:sp>
        <p:nvSpPr>
          <p:cNvPr id="21" name="Text Placeholder 19">
            <a:extLst>
              <a:ext uri="{FF2B5EF4-FFF2-40B4-BE49-F238E27FC236}">
                <a16:creationId xmlns:a16="http://schemas.microsoft.com/office/drawing/2014/main" id="{915ACDBC-FDC7-EC30-00B9-2168717D9A72}"/>
              </a:ext>
            </a:extLst>
          </p:cNvPr>
          <p:cNvSpPr>
            <a:spLocks noGrp="1"/>
          </p:cNvSpPr>
          <p:nvPr>
            <p:ph type="body" sz="quarter" idx="11" hasCustomPrompt="1"/>
          </p:nvPr>
        </p:nvSpPr>
        <p:spPr>
          <a:xfrm>
            <a:off x="1140565" y="1930400"/>
            <a:ext cx="7010400" cy="939800"/>
          </a:xfrm>
          <a:prstGeom prst="rect">
            <a:avLst/>
          </a:prstGeom>
        </p:spPr>
        <p:txBody>
          <a:bodyPr/>
          <a:lstStyle>
            <a:lvl1pPr marL="0" marR="0" indent="0" algn="l" defTabSz="914400" rtl="0" eaLnBrk="1" fontAlgn="auto" latinLnBrk="0" hangingPunct="1">
              <a:lnSpc>
                <a:spcPts val="4400"/>
              </a:lnSpc>
              <a:spcBef>
                <a:spcPct val="20000"/>
              </a:spcBef>
              <a:spcAft>
                <a:spcPts val="0"/>
              </a:spcAft>
              <a:buClrTx/>
              <a:buSzTx/>
              <a:buFont typeface="Arial" pitchFamily="34" charset="0"/>
              <a:buNone/>
              <a:tabLst/>
              <a:defRPr lang="en-US" sz="3600" b="0" i="0" kern="0" spc="-72" dirty="0" smtClean="0">
                <a:solidFill>
                  <a:schemeClr val="bg1"/>
                </a:solidFill>
                <a:latin typeface="Poppins" pitchFamily="2" charset="77"/>
                <a:ea typeface="Poppins" pitchFamily="2" charset="77"/>
                <a:cs typeface="Poppins" pitchFamily="2" charset="77"/>
              </a:defRPr>
            </a:lvl1pPr>
          </a:lstStyle>
          <a:p>
            <a:pPr marL="0" marR="0" lvl="0" indent="0" algn="l" defTabSz="914400" rtl="0" eaLnBrk="1" fontAlgn="auto" latinLnBrk="0" hangingPunct="1">
              <a:lnSpc>
                <a:spcPts val="6800"/>
              </a:lnSpc>
              <a:spcBef>
                <a:spcPct val="20000"/>
              </a:spcBef>
              <a:spcAft>
                <a:spcPts val="0"/>
              </a:spcAft>
              <a:buClrTx/>
              <a:buSzTx/>
              <a:buFont typeface="Arial" pitchFamily="34" charset="0"/>
              <a:buNone/>
              <a:tabLst/>
              <a:defRPr/>
            </a:pPr>
            <a:r>
              <a:rPr lang="en-US" sz="6000" kern="0" spc="-120">
                <a:solidFill>
                  <a:schemeClr val="bg2"/>
                </a:solidFill>
                <a:latin typeface="Segoe UI Variable Display Semibold" pitchFamily="34" charset="0"/>
                <a:ea typeface="Segoe UI Variable Display Semibold" pitchFamily="34" charset="-122"/>
                <a:cs typeface="Segoe UI Variable Display Semibold" pitchFamily="34" charset="-120"/>
              </a:rPr>
              <a:t>Subtitle</a:t>
            </a:r>
            <a:endParaRPr lang="en-US" sz="6000">
              <a:solidFill>
                <a:schemeClr val="bg2"/>
              </a:solidFill>
            </a:endParaRPr>
          </a:p>
          <a:p>
            <a:pPr lvl="0"/>
            <a:endParaRPr lang="en-US"/>
          </a:p>
          <a:p>
            <a:pPr lvl="0"/>
            <a:endParaRPr lang="en-US"/>
          </a:p>
        </p:txBody>
      </p:sp>
      <p:sp>
        <p:nvSpPr>
          <p:cNvPr id="24" name="Text Placeholder 19">
            <a:extLst>
              <a:ext uri="{FF2B5EF4-FFF2-40B4-BE49-F238E27FC236}">
                <a16:creationId xmlns:a16="http://schemas.microsoft.com/office/drawing/2014/main" id="{430790F8-5B2B-8D04-94D0-9EE9487DE2E6}"/>
              </a:ext>
            </a:extLst>
          </p:cNvPr>
          <p:cNvSpPr>
            <a:spLocks noGrp="1"/>
          </p:cNvSpPr>
          <p:nvPr>
            <p:ph type="body" sz="quarter" idx="13" hasCustomPrompt="1"/>
          </p:nvPr>
        </p:nvSpPr>
        <p:spPr>
          <a:xfrm>
            <a:off x="9742118" y="1130302"/>
            <a:ext cx="7010400" cy="800098"/>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New features in new release</a:t>
            </a:r>
          </a:p>
        </p:txBody>
      </p:sp>
      <p:sp>
        <p:nvSpPr>
          <p:cNvPr id="25" name="Text Placeholder 19">
            <a:extLst>
              <a:ext uri="{FF2B5EF4-FFF2-40B4-BE49-F238E27FC236}">
                <a16:creationId xmlns:a16="http://schemas.microsoft.com/office/drawing/2014/main" id="{16A860AA-AC62-C8E0-D0B9-8A40E86C5814}"/>
              </a:ext>
            </a:extLst>
          </p:cNvPr>
          <p:cNvSpPr>
            <a:spLocks noGrp="1"/>
          </p:cNvSpPr>
          <p:nvPr>
            <p:ph type="body" sz="quarter" idx="14" hasCustomPrompt="1"/>
          </p:nvPr>
        </p:nvSpPr>
        <p:spPr>
          <a:xfrm>
            <a:off x="1541978" y="5626101"/>
            <a:ext cx="9866506" cy="939800"/>
          </a:xfrm>
          <a:prstGeom prst="rect">
            <a:avLst/>
          </a:prstGeom>
        </p:spPr>
        <p:txBody>
          <a:bodyPr anchor="ctr"/>
          <a:lstStyle>
            <a:lvl1pPr marL="0" indent="0" algn="l" defTabSz="914400" rtl="0" eaLnBrk="1" latinLnBrk="0" hangingPunct="1">
              <a:lnSpc>
                <a:spcPts val="4400"/>
              </a:lnSpc>
              <a:buNone/>
              <a:defRPr lang="en-US" sz="3600" b="0" i="0" kern="0" spc="-72"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3600" b="0" i="0" u="none" strike="noStrike" kern="1200" baseline="0">
                <a:solidFill>
                  <a:srgbClr val="FEFFFE"/>
                </a:solidFill>
                <a:latin typeface="Segoe UI Variable Display Semib" pitchFamily="2" charset="0"/>
              </a:rPr>
              <a:t>This is a list item and can work as a bullet point</a:t>
            </a:r>
            <a:endParaRPr lang="en-US" sz="3600" b="0" i="0" u="none" strike="noStrike" kern="1200" baseline="0">
              <a:solidFill>
                <a:srgbClr val="FEFFFE"/>
              </a:solidFill>
              <a:latin typeface="Calibri" panose="020F0502020204030204" pitchFamily="34" charset="0"/>
            </a:endParaRPr>
          </a:p>
        </p:txBody>
      </p:sp>
      <p:sp>
        <p:nvSpPr>
          <p:cNvPr id="26" name="Text Placeholder 19">
            <a:extLst>
              <a:ext uri="{FF2B5EF4-FFF2-40B4-BE49-F238E27FC236}">
                <a16:creationId xmlns:a16="http://schemas.microsoft.com/office/drawing/2014/main" id="{8DC486F7-F10A-AD9A-6F53-B78C7A8EBFFE}"/>
              </a:ext>
            </a:extLst>
          </p:cNvPr>
          <p:cNvSpPr>
            <a:spLocks noGrp="1"/>
          </p:cNvSpPr>
          <p:nvPr>
            <p:ph type="body" sz="quarter" idx="15" hasCustomPrompt="1"/>
          </p:nvPr>
        </p:nvSpPr>
        <p:spPr>
          <a:xfrm>
            <a:off x="12946578" y="5626101"/>
            <a:ext cx="9866506" cy="939800"/>
          </a:xfrm>
          <a:prstGeom prst="rect">
            <a:avLst/>
          </a:prstGeom>
        </p:spPr>
        <p:txBody>
          <a:bodyPr anchor="ctr"/>
          <a:lstStyle>
            <a:lvl1pPr marL="0" indent="0" algn="l" defTabSz="914400" rtl="0" eaLnBrk="1" latinLnBrk="0" hangingPunct="1">
              <a:lnSpc>
                <a:spcPts val="4400"/>
              </a:lnSpc>
              <a:buNone/>
              <a:defRPr lang="en-US" sz="3600" b="0" i="0" kern="0" spc="-72"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3600" b="0" i="0" u="none" strike="noStrike" kern="1200" baseline="0">
                <a:solidFill>
                  <a:srgbClr val="FEFFFE"/>
                </a:solidFill>
                <a:latin typeface="Segoe UI Variable Display Semib" pitchFamily="2" charset="0"/>
              </a:rPr>
              <a:t>This is a list item and can work as a bullet point</a:t>
            </a:r>
            <a:endParaRPr lang="en-US" sz="3600" b="0" i="0" u="none" strike="noStrike" kern="1200" baseline="0">
              <a:solidFill>
                <a:srgbClr val="FEFFFE"/>
              </a:solidFill>
              <a:latin typeface="Calibri" panose="020F0502020204030204" pitchFamily="34" charset="0"/>
            </a:endParaRPr>
          </a:p>
        </p:txBody>
      </p:sp>
      <p:sp>
        <p:nvSpPr>
          <p:cNvPr id="28" name="Text Placeholder 19">
            <a:extLst>
              <a:ext uri="{FF2B5EF4-FFF2-40B4-BE49-F238E27FC236}">
                <a16:creationId xmlns:a16="http://schemas.microsoft.com/office/drawing/2014/main" id="{2F1C0483-A6B1-5B26-9779-744BC2D352EC}"/>
              </a:ext>
            </a:extLst>
          </p:cNvPr>
          <p:cNvSpPr>
            <a:spLocks noGrp="1"/>
          </p:cNvSpPr>
          <p:nvPr>
            <p:ph type="body" sz="quarter" idx="16" hasCustomPrompt="1"/>
          </p:nvPr>
        </p:nvSpPr>
        <p:spPr>
          <a:xfrm>
            <a:off x="1541978" y="7353301"/>
            <a:ext cx="9866506" cy="939800"/>
          </a:xfrm>
          <a:prstGeom prst="rect">
            <a:avLst/>
          </a:prstGeom>
        </p:spPr>
        <p:txBody>
          <a:bodyPr anchor="ctr"/>
          <a:lstStyle>
            <a:lvl1pPr marL="0" indent="0" algn="l" defTabSz="914400" rtl="0" eaLnBrk="1" latinLnBrk="0" hangingPunct="1">
              <a:lnSpc>
                <a:spcPts val="4400"/>
              </a:lnSpc>
              <a:buNone/>
              <a:defRPr lang="en-US" sz="3600" b="0" i="0" kern="0" spc="-72" dirty="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3600" b="0" i="0" u="none" strike="noStrike" kern="1200" baseline="0">
                <a:solidFill>
                  <a:srgbClr val="FEFFFE"/>
                </a:solidFill>
                <a:latin typeface="Segoe UI Variable Display Semib" pitchFamily="2" charset="0"/>
              </a:rPr>
              <a:t>This is a list item and can work as a bullet point</a:t>
            </a:r>
            <a:endParaRPr lang="en-US" sz="3600" b="0" i="0" u="none" strike="noStrike" kern="1200" baseline="0">
              <a:solidFill>
                <a:srgbClr val="FEFFFE"/>
              </a:solidFill>
              <a:latin typeface="Calibri" panose="020F0502020204030204" pitchFamily="34" charset="0"/>
            </a:endParaRPr>
          </a:p>
        </p:txBody>
      </p:sp>
      <p:sp>
        <p:nvSpPr>
          <p:cNvPr id="29" name="Text Placeholder 19">
            <a:extLst>
              <a:ext uri="{FF2B5EF4-FFF2-40B4-BE49-F238E27FC236}">
                <a16:creationId xmlns:a16="http://schemas.microsoft.com/office/drawing/2014/main" id="{892BD9C6-9EF1-E1E3-2276-75F6EA6F45FC}"/>
              </a:ext>
            </a:extLst>
          </p:cNvPr>
          <p:cNvSpPr>
            <a:spLocks noGrp="1"/>
          </p:cNvSpPr>
          <p:nvPr>
            <p:ph type="body" sz="quarter" idx="17" hasCustomPrompt="1"/>
          </p:nvPr>
        </p:nvSpPr>
        <p:spPr>
          <a:xfrm>
            <a:off x="12946578" y="7353301"/>
            <a:ext cx="9866506" cy="939800"/>
          </a:xfrm>
          <a:prstGeom prst="rect">
            <a:avLst/>
          </a:prstGeom>
        </p:spPr>
        <p:txBody>
          <a:bodyPr anchor="ctr"/>
          <a:lstStyle>
            <a:lvl1pPr marL="0" indent="0" algn="l" defTabSz="914400" rtl="0" eaLnBrk="1" latinLnBrk="0" hangingPunct="1">
              <a:lnSpc>
                <a:spcPts val="4400"/>
              </a:lnSpc>
              <a:buNone/>
              <a:defRPr lang="en-US" sz="3600" b="0" i="0" kern="0" spc="-72"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3600" b="0" i="0" u="none" strike="noStrike" kern="1200" baseline="0">
                <a:solidFill>
                  <a:srgbClr val="FEFFFE"/>
                </a:solidFill>
                <a:latin typeface="Segoe UI Variable Display Semib" pitchFamily="2" charset="0"/>
              </a:rPr>
              <a:t>This is a list item and can work as a bullet point</a:t>
            </a:r>
            <a:endParaRPr lang="en-US" sz="3600" b="0" i="0" u="none" strike="noStrike" kern="1200" baseline="0">
              <a:solidFill>
                <a:srgbClr val="FEFFFE"/>
              </a:solidFill>
              <a:latin typeface="Calibri" panose="020F0502020204030204" pitchFamily="34" charset="0"/>
            </a:endParaRPr>
          </a:p>
        </p:txBody>
      </p:sp>
      <p:sp>
        <p:nvSpPr>
          <p:cNvPr id="30" name="Text Placeholder 19">
            <a:extLst>
              <a:ext uri="{FF2B5EF4-FFF2-40B4-BE49-F238E27FC236}">
                <a16:creationId xmlns:a16="http://schemas.microsoft.com/office/drawing/2014/main" id="{C61C2BFE-95DB-DB7A-F2D9-2B272A4C8290}"/>
              </a:ext>
            </a:extLst>
          </p:cNvPr>
          <p:cNvSpPr>
            <a:spLocks noGrp="1"/>
          </p:cNvSpPr>
          <p:nvPr>
            <p:ph type="body" sz="quarter" idx="18" hasCustomPrompt="1"/>
          </p:nvPr>
        </p:nvSpPr>
        <p:spPr>
          <a:xfrm>
            <a:off x="1541978" y="9080501"/>
            <a:ext cx="9866506" cy="939800"/>
          </a:xfrm>
          <a:prstGeom prst="rect">
            <a:avLst/>
          </a:prstGeom>
        </p:spPr>
        <p:txBody>
          <a:bodyPr anchor="ctr"/>
          <a:lstStyle>
            <a:lvl1pPr marL="0" indent="0" algn="l" defTabSz="914400" rtl="0" eaLnBrk="1" latinLnBrk="0" hangingPunct="1">
              <a:lnSpc>
                <a:spcPts val="4400"/>
              </a:lnSpc>
              <a:buNone/>
              <a:defRPr lang="en-US" sz="3600" b="0" i="0" kern="0" spc="-72"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3600" b="0" i="0" u="none" strike="noStrike" kern="1200" baseline="0">
                <a:solidFill>
                  <a:srgbClr val="FEFFFE"/>
                </a:solidFill>
                <a:latin typeface="Segoe UI Variable Display Semib" pitchFamily="2" charset="0"/>
              </a:rPr>
              <a:t>This is a list item and can work as a bullet point</a:t>
            </a:r>
            <a:endParaRPr lang="en-US" sz="3600" b="0" i="0" u="none" strike="noStrike" kern="1200" baseline="0">
              <a:solidFill>
                <a:srgbClr val="FEFFFE"/>
              </a:solidFill>
              <a:latin typeface="Calibri" panose="020F0502020204030204" pitchFamily="34" charset="0"/>
            </a:endParaRPr>
          </a:p>
        </p:txBody>
      </p:sp>
      <p:sp>
        <p:nvSpPr>
          <p:cNvPr id="31" name="Text Placeholder 19">
            <a:extLst>
              <a:ext uri="{FF2B5EF4-FFF2-40B4-BE49-F238E27FC236}">
                <a16:creationId xmlns:a16="http://schemas.microsoft.com/office/drawing/2014/main" id="{666A24C5-A4FD-E14D-4173-3CA7279C139D}"/>
              </a:ext>
            </a:extLst>
          </p:cNvPr>
          <p:cNvSpPr>
            <a:spLocks noGrp="1"/>
          </p:cNvSpPr>
          <p:nvPr>
            <p:ph type="body" sz="quarter" idx="19" hasCustomPrompt="1"/>
          </p:nvPr>
        </p:nvSpPr>
        <p:spPr>
          <a:xfrm>
            <a:off x="12946578" y="9080501"/>
            <a:ext cx="9866506" cy="939800"/>
          </a:xfrm>
          <a:prstGeom prst="rect">
            <a:avLst/>
          </a:prstGeom>
        </p:spPr>
        <p:txBody>
          <a:bodyPr anchor="ctr"/>
          <a:lstStyle>
            <a:lvl1pPr marL="0" indent="0" algn="l" defTabSz="914400" rtl="0" eaLnBrk="1" latinLnBrk="0" hangingPunct="1">
              <a:lnSpc>
                <a:spcPts val="4400"/>
              </a:lnSpc>
              <a:buNone/>
              <a:defRPr lang="en-US" sz="3600" b="0" i="0" kern="0" spc="-72"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3600" b="0" i="0" u="none" strike="noStrike" kern="1200" baseline="0">
                <a:solidFill>
                  <a:srgbClr val="FEFFFE"/>
                </a:solidFill>
                <a:latin typeface="Segoe UI Variable Display Semib" pitchFamily="2" charset="0"/>
              </a:rPr>
              <a:t>This is a list item and can work as a bullet point</a:t>
            </a:r>
            <a:endParaRPr lang="en-US" sz="3600" b="0" i="0" u="none" strike="noStrike" kern="1200" baseline="0">
              <a:solidFill>
                <a:srgbClr val="FEFFFE"/>
              </a:solidFill>
              <a:latin typeface="Calibri" panose="020F0502020204030204" pitchFamily="34" charset="0"/>
            </a:endParaRPr>
          </a:p>
        </p:txBody>
      </p:sp>
    </p:spTree>
    <p:extLst>
      <p:ext uri="{BB962C8B-B14F-4D97-AF65-F5344CB8AC3E}">
        <p14:creationId xmlns:p14="http://schemas.microsoft.com/office/powerpoint/2010/main" val="113808249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tx2"/>
        </a:solidFill>
        <a:effectLst/>
      </p:bgPr>
    </p:bg>
    <p:spTree>
      <p:nvGrpSpPr>
        <p:cNvPr id="1" name=""/>
        <p:cNvGrpSpPr/>
        <p:nvPr/>
      </p:nvGrpSpPr>
      <p:grpSpPr>
        <a:xfrm>
          <a:off x="0" y="0"/>
          <a:ext cx="0" cy="0"/>
          <a:chOff x="0" y="0"/>
          <a:chExt cx="0" cy="0"/>
        </a:xfrm>
      </p:grpSpPr>
      <p:sp>
        <p:nvSpPr>
          <p:cNvPr id="21" name="Text Placeholder 19">
            <a:extLst>
              <a:ext uri="{FF2B5EF4-FFF2-40B4-BE49-F238E27FC236}">
                <a16:creationId xmlns:a16="http://schemas.microsoft.com/office/drawing/2014/main" id="{B8A08768-A8D1-56B8-9E72-F5247632A5A0}"/>
              </a:ext>
            </a:extLst>
          </p:cNvPr>
          <p:cNvSpPr>
            <a:spLocks noGrp="1"/>
          </p:cNvSpPr>
          <p:nvPr>
            <p:ph type="body" sz="quarter" idx="10" hasCustomPrompt="1"/>
          </p:nvPr>
        </p:nvSpPr>
        <p:spPr>
          <a:xfrm>
            <a:off x="9699059" y="1062934"/>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2" name="Text Placeholder 19">
            <a:extLst>
              <a:ext uri="{FF2B5EF4-FFF2-40B4-BE49-F238E27FC236}">
                <a16:creationId xmlns:a16="http://schemas.microsoft.com/office/drawing/2014/main" id="{9D36D911-7F66-D321-2E3E-25348A43CD12}"/>
              </a:ext>
            </a:extLst>
          </p:cNvPr>
          <p:cNvSpPr>
            <a:spLocks noGrp="1"/>
          </p:cNvSpPr>
          <p:nvPr>
            <p:ph type="body" sz="quarter" idx="11" hasCustomPrompt="1"/>
          </p:nvPr>
        </p:nvSpPr>
        <p:spPr>
          <a:xfrm>
            <a:off x="8582971" y="1066799"/>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23" name="Text Placeholder 19">
            <a:extLst>
              <a:ext uri="{FF2B5EF4-FFF2-40B4-BE49-F238E27FC236}">
                <a16:creationId xmlns:a16="http://schemas.microsoft.com/office/drawing/2014/main" id="{2BB80305-533F-525A-2094-2BA8CC178E8A}"/>
              </a:ext>
            </a:extLst>
          </p:cNvPr>
          <p:cNvSpPr>
            <a:spLocks noGrp="1"/>
          </p:cNvSpPr>
          <p:nvPr>
            <p:ph type="body" sz="quarter" idx="13" hasCustomPrompt="1"/>
          </p:nvPr>
        </p:nvSpPr>
        <p:spPr>
          <a:xfrm>
            <a:off x="1083509" y="1103244"/>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2"/>
                </a:solidFill>
                <a:latin typeface="Poppins" pitchFamily="2" charset="77"/>
                <a:ea typeface="Poppins" pitchFamily="2" charset="77"/>
                <a:cs typeface="Poppins" pitchFamily="2" charset="77"/>
              </a:defRPr>
            </a:lvl1pPr>
          </a:lstStyle>
          <a:p>
            <a:pPr lvl="0"/>
            <a:r>
              <a:rPr lang="en-US"/>
              <a:t>Subtitle</a:t>
            </a:r>
          </a:p>
        </p:txBody>
      </p:sp>
      <p:sp>
        <p:nvSpPr>
          <p:cNvPr id="25" name="Text Placeholder 19">
            <a:extLst>
              <a:ext uri="{FF2B5EF4-FFF2-40B4-BE49-F238E27FC236}">
                <a16:creationId xmlns:a16="http://schemas.microsoft.com/office/drawing/2014/main" id="{9D750292-3DAA-64F4-E346-058EF93A4730}"/>
              </a:ext>
            </a:extLst>
          </p:cNvPr>
          <p:cNvSpPr>
            <a:spLocks noGrp="1"/>
          </p:cNvSpPr>
          <p:nvPr>
            <p:ph type="body" sz="quarter" idx="15" hasCustomPrompt="1"/>
          </p:nvPr>
        </p:nvSpPr>
        <p:spPr>
          <a:xfrm>
            <a:off x="1083509" y="1659835"/>
            <a:ext cx="7010400" cy="635000"/>
          </a:xfrm>
          <a:prstGeom prst="rect">
            <a:avLst/>
          </a:prstGeom>
        </p:spPr>
        <p:txBody>
          <a:bodyPr/>
          <a:lstStyle>
            <a:lvl1pPr marL="0" indent="0" algn="l" defTabSz="914400" rtl="0" eaLnBrk="1" latinLnBrk="0" hangingPunct="1">
              <a:lnSpc>
                <a:spcPts val="4400"/>
              </a:lnSpc>
              <a:buNone/>
              <a:defRPr lang="en-US" sz="3600" b="1"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8" name="Text Placeholder 19">
            <a:extLst>
              <a:ext uri="{FF2B5EF4-FFF2-40B4-BE49-F238E27FC236}">
                <a16:creationId xmlns:a16="http://schemas.microsoft.com/office/drawing/2014/main" id="{909B5BC6-004B-406B-86ED-C0F664D767BA}"/>
              </a:ext>
            </a:extLst>
          </p:cNvPr>
          <p:cNvSpPr>
            <a:spLocks noGrp="1"/>
          </p:cNvSpPr>
          <p:nvPr>
            <p:ph type="body" sz="quarter" idx="16" hasCustomPrompt="1"/>
          </p:nvPr>
        </p:nvSpPr>
        <p:spPr>
          <a:xfrm>
            <a:off x="9699059" y="1965759"/>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9" name="Text Placeholder 19">
            <a:extLst>
              <a:ext uri="{FF2B5EF4-FFF2-40B4-BE49-F238E27FC236}">
                <a16:creationId xmlns:a16="http://schemas.microsoft.com/office/drawing/2014/main" id="{22607F7F-1EAC-B2FA-AC82-78456EA42FF5}"/>
              </a:ext>
            </a:extLst>
          </p:cNvPr>
          <p:cNvSpPr>
            <a:spLocks noGrp="1"/>
          </p:cNvSpPr>
          <p:nvPr>
            <p:ph type="body" sz="quarter" idx="17" hasCustomPrompt="1"/>
          </p:nvPr>
        </p:nvSpPr>
        <p:spPr>
          <a:xfrm>
            <a:off x="8582971" y="1969624"/>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30" name="Text Placeholder 19">
            <a:extLst>
              <a:ext uri="{FF2B5EF4-FFF2-40B4-BE49-F238E27FC236}">
                <a16:creationId xmlns:a16="http://schemas.microsoft.com/office/drawing/2014/main" id="{EDFEF231-B3A4-17F4-23CF-B712A4401DBA}"/>
              </a:ext>
            </a:extLst>
          </p:cNvPr>
          <p:cNvSpPr>
            <a:spLocks noGrp="1"/>
          </p:cNvSpPr>
          <p:nvPr>
            <p:ph type="body" sz="quarter" idx="18" hasCustomPrompt="1"/>
          </p:nvPr>
        </p:nvSpPr>
        <p:spPr>
          <a:xfrm>
            <a:off x="9699059" y="2875692"/>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1" name="Text Placeholder 19">
            <a:extLst>
              <a:ext uri="{FF2B5EF4-FFF2-40B4-BE49-F238E27FC236}">
                <a16:creationId xmlns:a16="http://schemas.microsoft.com/office/drawing/2014/main" id="{3FC7885F-D58E-D154-62B9-8314D6E34C2B}"/>
              </a:ext>
            </a:extLst>
          </p:cNvPr>
          <p:cNvSpPr>
            <a:spLocks noGrp="1"/>
          </p:cNvSpPr>
          <p:nvPr>
            <p:ph type="body" sz="quarter" idx="19" hasCustomPrompt="1"/>
          </p:nvPr>
        </p:nvSpPr>
        <p:spPr>
          <a:xfrm>
            <a:off x="8582971" y="2879557"/>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32" name="Text Placeholder 19">
            <a:extLst>
              <a:ext uri="{FF2B5EF4-FFF2-40B4-BE49-F238E27FC236}">
                <a16:creationId xmlns:a16="http://schemas.microsoft.com/office/drawing/2014/main" id="{3206D664-9025-7588-3785-9B5127BB52DC}"/>
              </a:ext>
            </a:extLst>
          </p:cNvPr>
          <p:cNvSpPr>
            <a:spLocks noGrp="1"/>
          </p:cNvSpPr>
          <p:nvPr>
            <p:ph type="body" sz="quarter" idx="20" hasCustomPrompt="1"/>
          </p:nvPr>
        </p:nvSpPr>
        <p:spPr>
          <a:xfrm>
            <a:off x="9699059" y="3785625"/>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3" name="Text Placeholder 19">
            <a:extLst>
              <a:ext uri="{FF2B5EF4-FFF2-40B4-BE49-F238E27FC236}">
                <a16:creationId xmlns:a16="http://schemas.microsoft.com/office/drawing/2014/main" id="{B1D64F4E-B2B1-F66D-F67B-35D740CF5508}"/>
              </a:ext>
            </a:extLst>
          </p:cNvPr>
          <p:cNvSpPr>
            <a:spLocks noGrp="1"/>
          </p:cNvSpPr>
          <p:nvPr>
            <p:ph type="body" sz="quarter" idx="21" hasCustomPrompt="1"/>
          </p:nvPr>
        </p:nvSpPr>
        <p:spPr>
          <a:xfrm>
            <a:off x="8582971" y="3789490"/>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34" name="Text Placeholder 19">
            <a:extLst>
              <a:ext uri="{FF2B5EF4-FFF2-40B4-BE49-F238E27FC236}">
                <a16:creationId xmlns:a16="http://schemas.microsoft.com/office/drawing/2014/main" id="{DD90E18B-EA52-CF02-E309-052B97441951}"/>
              </a:ext>
            </a:extLst>
          </p:cNvPr>
          <p:cNvSpPr>
            <a:spLocks noGrp="1"/>
          </p:cNvSpPr>
          <p:nvPr>
            <p:ph type="body" sz="quarter" idx="22" hasCustomPrompt="1"/>
          </p:nvPr>
        </p:nvSpPr>
        <p:spPr>
          <a:xfrm>
            <a:off x="9699059" y="4695558"/>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5" name="Text Placeholder 19">
            <a:extLst>
              <a:ext uri="{FF2B5EF4-FFF2-40B4-BE49-F238E27FC236}">
                <a16:creationId xmlns:a16="http://schemas.microsoft.com/office/drawing/2014/main" id="{35B5BBF1-8BFB-DADC-91A0-66BE29830F6B}"/>
              </a:ext>
            </a:extLst>
          </p:cNvPr>
          <p:cNvSpPr>
            <a:spLocks noGrp="1"/>
          </p:cNvSpPr>
          <p:nvPr>
            <p:ph type="body" sz="quarter" idx="23" hasCustomPrompt="1"/>
          </p:nvPr>
        </p:nvSpPr>
        <p:spPr>
          <a:xfrm>
            <a:off x="8582971" y="4699423"/>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36" name="Text Placeholder 19">
            <a:extLst>
              <a:ext uri="{FF2B5EF4-FFF2-40B4-BE49-F238E27FC236}">
                <a16:creationId xmlns:a16="http://schemas.microsoft.com/office/drawing/2014/main" id="{D45D058E-B1E6-9724-7878-C61F5E256716}"/>
              </a:ext>
            </a:extLst>
          </p:cNvPr>
          <p:cNvSpPr>
            <a:spLocks noGrp="1"/>
          </p:cNvSpPr>
          <p:nvPr>
            <p:ph type="body" sz="quarter" idx="24" hasCustomPrompt="1"/>
          </p:nvPr>
        </p:nvSpPr>
        <p:spPr>
          <a:xfrm>
            <a:off x="9699059" y="5605491"/>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7" name="Text Placeholder 19">
            <a:extLst>
              <a:ext uri="{FF2B5EF4-FFF2-40B4-BE49-F238E27FC236}">
                <a16:creationId xmlns:a16="http://schemas.microsoft.com/office/drawing/2014/main" id="{6767140E-1887-CBD2-537F-0F89AA863F4A}"/>
              </a:ext>
            </a:extLst>
          </p:cNvPr>
          <p:cNvSpPr>
            <a:spLocks noGrp="1"/>
          </p:cNvSpPr>
          <p:nvPr>
            <p:ph type="body" sz="quarter" idx="25" hasCustomPrompt="1"/>
          </p:nvPr>
        </p:nvSpPr>
        <p:spPr>
          <a:xfrm>
            <a:off x="8582971" y="5609356"/>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38" name="Text Placeholder 19">
            <a:extLst>
              <a:ext uri="{FF2B5EF4-FFF2-40B4-BE49-F238E27FC236}">
                <a16:creationId xmlns:a16="http://schemas.microsoft.com/office/drawing/2014/main" id="{D2DAF6A0-18B6-8865-E352-FBD3DA7F6754}"/>
              </a:ext>
            </a:extLst>
          </p:cNvPr>
          <p:cNvSpPr>
            <a:spLocks noGrp="1"/>
          </p:cNvSpPr>
          <p:nvPr>
            <p:ph type="body" sz="quarter" idx="26" hasCustomPrompt="1"/>
          </p:nvPr>
        </p:nvSpPr>
        <p:spPr>
          <a:xfrm>
            <a:off x="9699059" y="6515424"/>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9" name="Text Placeholder 19">
            <a:extLst>
              <a:ext uri="{FF2B5EF4-FFF2-40B4-BE49-F238E27FC236}">
                <a16:creationId xmlns:a16="http://schemas.microsoft.com/office/drawing/2014/main" id="{6C68D9E7-6D29-A137-DBFE-B0921598A108}"/>
              </a:ext>
            </a:extLst>
          </p:cNvPr>
          <p:cNvSpPr>
            <a:spLocks noGrp="1"/>
          </p:cNvSpPr>
          <p:nvPr>
            <p:ph type="body" sz="quarter" idx="27" hasCustomPrompt="1"/>
          </p:nvPr>
        </p:nvSpPr>
        <p:spPr>
          <a:xfrm>
            <a:off x="8582971" y="6519289"/>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40" name="Text Placeholder 19">
            <a:extLst>
              <a:ext uri="{FF2B5EF4-FFF2-40B4-BE49-F238E27FC236}">
                <a16:creationId xmlns:a16="http://schemas.microsoft.com/office/drawing/2014/main" id="{3B00CE70-CCD3-CF1B-8E6B-B04013BD71CD}"/>
              </a:ext>
            </a:extLst>
          </p:cNvPr>
          <p:cNvSpPr>
            <a:spLocks noGrp="1"/>
          </p:cNvSpPr>
          <p:nvPr>
            <p:ph type="body" sz="quarter" idx="28" hasCustomPrompt="1"/>
          </p:nvPr>
        </p:nvSpPr>
        <p:spPr>
          <a:xfrm>
            <a:off x="9699059" y="7425357"/>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41" name="Text Placeholder 19">
            <a:extLst>
              <a:ext uri="{FF2B5EF4-FFF2-40B4-BE49-F238E27FC236}">
                <a16:creationId xmlns:a16="http://schemas.microsoft.com/office/drawing/2014/main" id="{3AFF83DD-F4F2-57F9-7604-66A5BBAB3028}"/>
              </a:ext>
            </a:extLst>
          </p:cNvPr>
          <p:cNvSpPr>
            <a:spLocks noGrp="1"/>
          </p:cNvSpPr>
          <p:nvPr>
            <p:ph type="body" sz="quarter" idx="29" hasCustomPrompt="1"/>
          </p:nvPr>
        </p:nvSpPr>
        <p:spPr>
          <a:xfrm>
            <a:off x="8582971" y="7429222"/>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2"/>
                </a:solidFill>
                <a:latin typeface="Poppins" pitchFamily="2" charset="77"/>
                <a:ea typeface="Poppins" pitchFamily="2" charset="77"/>
                <a:cs typeface="Poppins" pitchFamily="2" charset="77"/>
              </a:defRPr>
            </a:lvl1pPr>
          </a:lstStyle>
          <a:p>
            <a:pPr lvl="0"/>
            <a:r>
              <a:rPr lang="en-US"/>
              <a:t>01</a:t>
            </a:r>
          </a:p>
          <a:p>
            <a:pPr lvl="0"/>
            <a:endParaRPr lang="en-US"/>
          </a:p>
        </p:txBody>
      </p:sp>
    </p:spTree>
    <p:extLst>
      <p:ext uri="{BB962C8B-B14F-4D97-AF65-F5344CB8AC3E}">
        <p14:creationId xmlns:p14="http://schemas.microsoft.com/office/powerpoint/2010/main" val="145385159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tx2"/>
        </a:solidFill>
        <a:effectLst/>
      </p:bgPr>
    </p:bg>
    <p:spTree>
      <p:nvGrpSpPr>
        <p:cNvPr id="1" name=""/>
        <p:cNvGrpSpPr/>
        <p:nvPr/>
      </p:nvGrpSpPr>
      <p:grpSpPr>
        <a:xfrm>
          <a:off x="0" y="0"/>
          <a:ext cx="0" cy="0"/>
          <a:chOff x="0" y="0"/>
          <a:chExt cx="0" cy="0"/>
        </a:xfrm>
      </p:grpSpPr>
      <p:pic>
        <p:nvPicPr>
          <p:cNvPr id="3" name="Image 0" descr=" ">
            <a:extLst>
              <a:ext uri="{FF2B5EF4-FFF2-40B4-BE49-F238E27FC236}">
                <a16:creationId xmlns:a16="http://schemas.microsoft.com/office/drawing/2014/main" id="{3CB413BA-3930-FE82-88A0-EA5EB423C0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143" y="1758950"/>
            <a:ext cx="469810" cy="428625"/>
          </a:xfrm>
          <a:prstGeom prst="rect">
            <a:avLst/>
          </a:prstGeom>
        </p:spPr>
      </p:pic>
      <p:sp>
        <p:nvSpPr>
          <p:cNvPr id="8" name="Text Placeholder 7">
            <a:extLst>
              <a:ext uri="{FF2B5EF4-FFF2-40B4-BE49-F238E27FC236}">
                <a16:creationId xmlns:a16="http://schemas.microsoft.com/office/drawing/2014/main" id="{F47A6E8C-30E6-E108-955E-F0C2EFDA0682}"/>
              </a:ext>
            </a:extLst>
          </p:cNvPr>
          <p:cNvSpPr>
            <a:spLocks noGrp="1"/>
          </p:cNvSpPr>
          <p:nvPr>
            <p:ph type="body" sz="quarter" idx="10" hasCustomPrompt="1"/>
          </p:nvPr>
        </p:nvSpPr>
        <p:spPr>
          <a:xfrm>
            <a:off x="1703385" y="2137336"/>
            <a:ext cx="17936337" cy="7026762"/>
          </a:xfrm>
          <a:prstGeom prst="rect">
            <a:avLst/>
          </a:prstGeom>
          <a:noFill/>
        </p:spPr>
        <p:txBody>
          <a:bodyPr/>
          <a:lstStyle>
            <a:lvl1pPr marL="0" indent="0" algn="l">
              <a:lnSpc>
                <a:spcPts val="10800"/>
              </a:lnSpc>
              <a:buNone/>
              <a:defRPr lang="en-US" sz="10000" b="0" i="0" kern="0" spc="-400" dirty="0">
                <a:solidFill>
                  <a:schemeClr val="bg1"/>
                </a:solidFill>
                <a:latin typeface="Poppins" pitchFamily="2" charset="77"/>
                <a:ea typeface="Segoe Serif Regular" pitchFamily="34" charset="-122"/>
                <a:cs typeface="Poppins" pitchFamily="2" charset="77"/>
              </a:defRPr>
            </a:lvl1pPr>
          </a:lstStyle>
          <a:p>
            <a:pPr rtl="0"/>
            <a:r>
              <a:rPr lang="en-US" b="1" i="0" u="none" strike="noStrike">
                <a:solidFill>
                  <a:srgbClr val="E6E6E6"/>
                </a:solidFill>
                <a:effectLst/>
                <a:latin typeface="Segoe UI" panose="020B0502040204020203" pitchFamily="34" charset="0"/>
              </a:rPr>
              <a:t>Aspire</a:t>
            </a:r>
            <a:r>
              <a:rPr lang="en-US" b="0" i="0" u="none" strike="noStrike">
                <a:solidFill>
                  <a:srgbClr val="E6E6E6"/>
                </a:solidFill>
                <a:effectLst/>
                <a:latin typeface="Segoe UI" panose="020B0502040204020203" pitchFamily="34" charset="0"/>
              </a:rPr>
              <a:t> provides tools, templates, and packages for building </a:t>
            </a:r>
            <a:r>
              <a:rPr lang="en-US" b="1" i="0" u="none" strike="noStrike">
                <a:solidFill>
                  <a:srgbClr val="E6E6E6"/>
                </a:solidFill>
                <a:effectLst/>
                <a:latin typeface="Segoe UI" panose="020B0502040204020203" pitchFamily="34" charset="0"/>
              </a:rPr>
              <a:t>observable, production-ready distributed apps”</a:t>
            </a:r>
            <a:endParaRPr lang="en-US" sz="10000" b="0" i="0" u="none" strike="noStrike" kern="1200" baseline="0">
              <a:solidFill>
                <a:srgbClr val="FEFFFE"/>
              </a:solidFill>
              <a:latin typeface="Segoe UI Variable Display Semil" pitchFamily="2" charset="0"/>
            </a:endParaRPr>
          </a:p>
        </p:txBody>
      </p:sp>
      <p:sp>
        <p:nvSpPr>
          <p:cNvPr id="11" name="Text Placeholder 10">
            <a:extLst>
              <a:ext uri="{FF2B5EF4-FFF2-40B4-BE49-F238E27FC236}">
                <a16:creationId xmlns:a16="http://schemas.microsoft.com/office/drawing/2014/main" id="{624CF9D1-3CF4-0A00-E1E5-0844E60F737C}"/>
              </a:ext>
            </a:extLst>
          </p:cNvPr>
          <p:cNvSpPr>
            <a:spLocks noGrp="1"/>
          </p:cNvSpPr>
          <p:nvPr>
            <p:ph type="body" sz="quarter" idx="11" hasCustomPrompt="1"/>
          </p:nvPr>
        </p:nvSpPr>
        <p:spPr>
          <a:xfrm>
            <a:off x="1713433" y="9392209"/>
            <a:ext cx="6370637" cy="455176"/>
          </a:xfrm>
          <a:prstGeom prst="rect">
            <a:avLst/>
          </a:prstGeom>
        </p:spPr>
        <p:txBody>
          <a:bodyPr/>
          <a:lstStyle>
            <a:lvl1pPr marL="0" indent="0" algn="l" defTabSz="914400" rtl="0" eaLnBrk="1" latinLnBrk="0" hangingPunct="1">
              <a:lnSpc>
                <a:spcPts val="3200"/>
              </a:lnSpc>
              <a:buFont typeface="Arial" panose="020B0604020202020204" pitchFamily="34" charset="0"/>
              <a:buNone/>
              <a:defRPr lang="en-US" sz="2200" b="0" i="0" kern="1200" dirty="0">
                <a:solidFill>
                  <a:schemeClr val="bg1"/>
                </a:solidFill>
                <a:latin typeface="Poppins" pitchFamily="2" charset="77"/>
                <a:ea typeface="Inter Bold" pitchFamily="34" charset="-122"/>
                <a:cs typeface="Poppins" pitchFamily="2" charset="77"/>
              </a:defRPr>
            </a:lvl1pPr>
          </a:lstStyle>
          <a:p>
            <a:pPr lvl="0"/>
            <a:r>
              <a:rPr lang="en-US"/>
              <a:t>Name and Last Name</a:t>
            </a:r>
          </a:p>
        </p:txBody>
      </p:sp>
      <p:sp>
        <p:nvSpPr>
          <p:cNvPr id="13" name="Text Placeholder 10">
            <a:extLst>
              <a:ext uri="{FF2B5EF4-FFF2-40B4-BE49-F238E27FC236}">
                <a16:creationId xmlns:a16="http://schemas.microsoft.com/office/drawing/2014/main" id="{154061D7-8326-61BE-3388-13713C109450}"/>
              </a:ext>
            </a:extLst>
          </p:cNvPr>
          <p:cNvSpPr>
            <a:spLocks noGrp="1"/>
          </p:cNvSpPr>
          <p:nvPr>
            <p:ph type="body" sz="quarter" idx="12" hasCustomPrompt="1"/>
          </p:nvPr>
        </p:nvSpPr>
        <p:spPr>
          <a:xfrm>
            <a:off x="1713433" y="9804194"/>
            <a:ext cx="6370637" cy="455176"/>
          </a:xfrm>
          <a:prstGeom prst="rect">
            <a:avLst/>
          </a:prstGeom>
        </p:spPr>
        <p:txBody>
          <a:bodyPr/>
          <a:lstStyle>
            <a:lvl1pPr marL="0" indent="0" algn="l" defTabSz="914400" rtl="0" eaLnBrk="1" latinLnBrk="0" hangingPunct="1">
              <a:lnSpc>
                <a:spcPts val="3200"/>
              </a:lnSpc>
              <a:buFont typeface="Arial" panose="020B0604020202020204" pitchFamily="34" charset="0"/>
              <a:buNone/>
              <a:defRPr lang="en-US" sz="2400" b="0" i="0" kern="1200" dirty="0">
                <a:solidFill>
                  <a:schemeClr val="bg2"/>
                </a:solidFill>
                <a:latin typeface="Poppins" pitchFamily="2" charset="77"/>
                <a:ea typeface="Inter Bold" pitchFamily="34" charset="-122"/>
                <a:cs typeface="Inter Bold" pitchFamily="34" charset="-120"/>
              </a:defRPr>
            </a:lvl1pPr>
          </a:lstStyle>
          <a:p>
            <a:pPr rtl="0"/>
            <a:r>
              <a:rPr lang="en-US" sz="2400" b="0" i="0" u="none" strike="noStrike" kern="1200" baseline="0">
                <a:solidFill>
                  <a:srgbClr val="969696"/>
                </a:solidFill>
                <a:latin typeface="Segoe UI Variable Display Semib" pitchFamily="2" charset="0"/>
              </a:rPr>
              <a:t>Title</a:t>
            </a:r>
            <a:endParaRPr lang="en-US" sz="2000" b="0" i="0" u="none" strike="noStrike" kern="1200" baseline="0">
              <a:solidFill>
                <a:srgbClr val="969696"/>
              </a:solidFill>
              <a:latin typeface="Calibri" panose="020F0502020204030204" pitchFamily="34" charset="0"/>
            </a:endParaRPr>
          </a:p>
        </p:txBody>
      </p:sp>
    </p:spTree>
    <p:extLst>
      <p:ext uri="{BB962C8B-B14F-4D97-AF65-F5344CB8AC3E}">
        <p14:creationId xmlns:p14="http://schemas.microsoft.com/office/powerpoint/2010/main" val="26869788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Graphic">
    <p:bg>
      <p:bgPr>
        <a:solidFill>
          <a:schemeClr val="tx2"/>
        </a:solidFill>
        <a:effectLst/>
      </p:bgPr>
    </p:bg>
    <p:spTree>
      <p:nvGrpSpPr>
        <p:cNvPr id="1" name=""/>
        <p:cNvGrpSpPr/>
        <p:nvPr/>
      </p:nvGrpSpPr>
      <p:grpSpPr>
        <a:xfrm>
          <a:off x="0" y="0"/>
          <a:ext cx="0" cy="0"/>
          <a:chOff x="0" y="0"/>
          <a:chExt cx="0" cy="0"/>
        </a:xfrm>
      </p:grpSpPr>
      <p:sp>
        <p:nvSpPr>
          <p:cNvPr id="6" name="Text Placeholder 19">
            <a:extLst>
              <a:ext uri="{FF2B5EF4-FFF2-40B4-BE49-F238E27FC236}">
                <a16:creationId xmlns:a16="http://schemas.microsoft.com/office/drawing/2014/main" id="{F721C38B-51F8-79EC-FF62-5740432510CD}"/>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1"/>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7" name="Text Placeholder 19">
            <a:extLst>
              <a:ext uri="{FF2B5EF4-FFF2-40B4-BE49-F238E27FC236}">
                <a16:creationId xmlns:a16="http://schemas.microsoft.com/office/drawing/2014/main" id="{772D1574-194D-B474-FEAE-9BB4D2768E28}"/>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2"/>
                </a:solidFill>
                <a:latin typeface="Poppins" pitchFamily="2" charset="77"/>
                <a:ea typeface="Poppins" pitchFamily="2" charset="77"/>
                <a:cs typeface="Poppins" pitchFamily="2" charset="77"/>
              </a:defRPr>
            </a:lvl1pPr>
          </a:lstStyle>
          <a:p>
            <a:pPr lvl="0"/>
            <a:r>
              <a:rPr lang="en-US"/>
              <a:t>Subtitle</a:t>
            </a:r>
          </a:p>
          <a:p>
            <a:pPr lvl="0"/>
            <a:endParaRPr lang="en-US"/>
          </a:p>
        </p:txBody>
      </p:sp>
      <p:sp>
        <p:nvSpPr>
          <p:cNvPr id="3" name="Chart Placeholder 2">
            <a:extLst>
              <a:ext uri="{FF2B5EF4-FFF2-40B4-BE49-F238E27FC236}">
                <a16:creationId xmlns:a16="http://schemas.microsoft.com/office/drawing/2014/main" id="{D0B3522E-F107-3114-DC30-9254AF9DB98F}"/>
              </a:ext>
            </a:extLst>
          </p:cNvPr>
          <p:cNvSpPr>
            <a:spLocks noGrp="1"/>
          </p:cNvSpPr>
          <p:nvPr>
            <p:ph type="chart" sz="quarter" idx="12"/>
          </p:nvPr>
        </p:nvSpPr>
        <p:spPr>
          <a:xfrm>
            <a:off x="5624512" y="3733800"/>
            <a:ext cx="13138150" cy="7466430"/>
          </a:xfrm>
          <a:prstGeom prst="roundRect">
            <a:avLst>
              <a:gd name="adj" fmla="val 1074"/>
            </a:avLst>
          </a:prstGeom>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44535235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 blocks text">
    <p:bg>
      <p:bgPr>
        <a:solidFill>
          <a:schemeClr val="tx2"/>
        </a:solidFill>
        <a:effectLst/>
      </p:bgPr>
    </p:bg>
    <p:spTree>
      <p:nvGrpSpPr>
        <p:cNvPr id="1" name=""/>
        <p:cNvGrpSpPr/>
        <p:nvPr/>
      </p:nvGrpSpPr>
      <p:grpSpPr>
        <a:xfrm>
          <a:off x="0" y="0"/>
          <a:ext cx="0" cy="0"/>
          <a:chOff x="0" y="0"/>
          <a:chExt cx="0" cy="0"/>
        </a:xfrm>
      </p:grpSpPr>
      <p:sp>
        <p:nvSpPr>
          <p:cNvPr id="27" name="Rounded Rectangle 26">
            <a:extLst>
              <a:ext uri="{FF2B5EF4-FFF2-40B4-BE49-F238E27FC236}">
                <a16:creationId xmlns:a16="http://schemas.microsoft.com/office/drawing/2014/main" id="{A035FD5E-E87C-5F0E-6525-2753A1441636}"/>
              </a:ext>
            </a:extLst>
          </p:cNvPr>
          <p:cNvSpPr/>
          <p:nvPr userDrawn="1"/>
        </p:nvSpPr>
        <p:spPr>
          <a:xfrm>
            <a:off x="1140566" y="5892801"/>
            <a:ext cx="10923364" cy="5232399"/>
          </a:xfrm>
          <a:prstGeom prst="roundRect">
            <a:avLst>
              <a:gd name="adj" fmla="val 5374"/>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28" name="Rounded Rectangle 27">
            <a:extLst>
              <a:ext uri="{FF2B5EF4-FFF2-40B4-BE49-F238E27FC236}">
                <a16:creationId xmlns:a16="http://schemas.microsoft.com/office/drawing/2014/main" id="{FE543010-2055-8957-AC16-87A31FB3D446}"/>
              </a:ext>
            </a:extLst>
          </p:cNvPr>
          <p:cNvSpPr/>
          <p:nvPr userDrawn="1"/>
        </p:nvSpPr>
        <p:spPr>
          <a:xfrm>
            <a:off x="12313391" y="5892801"/>
            <a:ext cx="10923364" cy="5232399"/>
          </a:xfrm>
          <a:prstGeom prst="roundRect">
            <a:avLst>
              <a:gd name="adj" fmla="val 5374"/>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7" name="Shape 2">
            <a:extLst>
              <a:ext uri="{FF2B5EF4-FFF2-40B4-BE49-F238E27FC236}">
                <a16:creationId xmlns:a16="http://schemas.microsoft.com/office/drawing/2014/main" id="{CEC0F15F-9100-CF2F-6834-FB4BDB7EC145}"/>
              </a:ext>
            </a:extLst>
          </p:cNvPr>
          <p:cNvSpPr/>
          <p:nvPr userDrawn="1"/>
        </p:nvSpPr>
        <p:spPr>
          <a:xfrm>
            <a:off x="1600400" y="6350000"/>
            <a:ext cx="10008851" cy="1574800"/>
          </a:xfrm>
          <a:prstGeom prst="rect">
            <a:avLst/>
          </a:prstGeom>
          <a:noFill/>
          <a:ln/>
        </p:spPr>
        <p:txBody>
          <a:bodyPr/>
          <a:lstStyle/>
          <a:p>
            <a:endParaRPr lang="en-US" b="0" i="0">
              <a:latin typeface="Poppins" pitchFamily="2" charset="77"/>
              <a:cs typeface="Poppins" pitchFamily="2" charset="77"/>
            </a:endParaRPr>
          </a:p>
        </p:txBody>
      </p:sp>
      <p:sp>
        <p:nvSpPr>
          <p:cNvPr id="12" name="Shape 7">
            <a:extLst>
              <a:ext uri="{FF2B5EF4-FFF2-40B4-BE49-F238E27FC236}">
                <a16:creationId xmlns:a16="http://schemas.microsoft.com/office/drawing/2014/main" id="{B15EAB5F-DCCB-E9A4-BEBC-F7BF145AF248}"/>
              </a:ext>
            </a:extLst>
          </p:cNvPr>
          <p:cNvSpPr/>
          <p:nvPr userDrawn="1"/>
        </p:nvSpPr>
        <p:spPr>
          <a:xfrm>
            <a:off x="12777797" y="6350000"/>
            <a:ext cx="10008851" cy="1574800"/>
          </a:xfrm>
          <a:prstGeom prst="rect">
            <a:avLst/>
          </a:prstGeom>
          <a:noFill/>
          <a:ln/>
        </p:spPr>
        <p:txBody>
          <a:bodyPr/>
          <a:lstStyle/>
          <a:p>
            <a:endParaRPr lang="en-US" b="0" i="0">
              <a:latin typeface="Poppins" pitchFamily="2" charset="77"/>
            </a:endParaRPr>
          </a:p>
        </p:txBody>
      </p:sp>
      <p:sp>
        <p:nvSpPr>
          <p:cNvPr id="17" name="Text Placeholder 19">
            <a:extLst>
              <a:ext uri="{FF2B5EF4-FFF2-40B4-BE49-F238E27FC236}">
                <a16:creationId xmlns:a16="http://schemas.microsoft.com/office/drawing/2014/main" id="{6B0E8F4D-0FF3-EAD8-1EE9-74929D60E4A7}"/>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1"/>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18" name="Text Placeholder 19">
            <a:extLst>
              <a:ext uri="{FF2B5EF4-FFF2-40B4-BE49-F238E27FC236}">
                <a16:creationId xmlns:a16="http://schemas.microsoft.com/office/drawing/2014/main" id="{980ABE18-C5D9-A58B-B245-8FBB07D81E6C}"/>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2"/>
                </a:solidFill>
                <a:latin typeface="Poppins" pitchFamily="2" charset="77"/>
                <a:ea typeface="Poppins" pitchFamily="2" charset="77"/>
                <a:cs typeface="Poppins" pitchFamily="2" charset="77"/>
              </a:defRPr>
            </a:lvl1pPr>
          </a:lstStyle>
          <a:p>
            <a:pPr lvl="0"/>
            <a:r>
              <a:rPr lang="en-US"/>
              <a:t>Subtitle</a:t>
            </a:r>
          </a:p>
          <a:p>
            <a:pPr lvl="0"/>
            <a:endParaRPr lang="en-US"/>
          </a:p>
        </p:txBody>
      </p:sp>
      <p:sp>
        <p:nvSpPr>
          <p:cNvPr id="2" name="Text Placeholder 19">
            <a:extLst>
              <a:ext uri="{FF2B5EF4-FFF2-40B4-BE49-F238E27FC236}">
                <a16:creationId xmlns:a16="http://schemas.microsoft.com/office/drawing/2014/main" id="{38820D62-F47A-A083-D71D-D99A432421DD}"/>
              </a:ext>
            </a:extLst>
          </p:cNvPr>
          <p:cNvSpPr>
            <a:spLocks noGrp="1"/>
          </p:cNvSpPr>
          <p:nvPr>
            <p:ph type="body" sz="quarter" idx="12" hasCustomPrompt="1"/>
          </p:nvPr>
        </p:nvSpPr>
        <p:spPr>
          <a:xfrm>
            <a:off x="1521734" y="6283848"/>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rtl="0"/>
            <a:r>
              <a:rPr lang="en-US" sz="6000" b="0" i="0" u="none" strike="noStrike" kern="1200" baseline="0">
                <a:solidFill>
                  <a:srgbClr val="FEFFFE"/>
                </a:solidFill>
                <a:latin typeface="Segoe UI Variable Text Semibold" pitchFamily="2" charset="0"/>
              </a:rPr>
              <a:t>Item 1</a:t>
            </a:r>
            <a:endParaRPr lang="en-US" sz="6000" b="0" i="0" u="none" strike="noStrike" kern="1200" baseline="0">
              <a:solidFill>
                <a:srgbClr val="FEFFFE"/>
              </a:solidFill>
              <a:latin typeface="Calibri" panose="020F0502020204030204" pitchFamily="34" charset="0"/>
            </a:endParaRPr>
          </a:p>
        </p:txBody>
      </p:sp>
      <p:sp>
        <p:nvSpPr>
          <p:cNvPr id="5" name="Text Placeholder 19">
            <a:extLst>
              <a:ext uri="{FF2B5EF4-FFF2-40B4-BE49-F238E27FC236}">
                <a16:creationId xmlns:a16="http://schemas.microsoft.com/office/drawing/2014/main" id="{6FD903A6-2D49-58E2-5118-71FC9FACA927}"/>
              </a:ext>
            </a:extLst>
          </p:cNvPr>
          <p:cNvSpPr>
            <a:spLocks noGrp="1"/>
          </p:cNvSpPr>
          <p:nvPr>
            <p:ph type="body" sz="quarter" idx="13" hasCustomPrompt="1"/>
          </p:nvPr>
        </p:nvSpPr>
        <p:spPr>
          <a:xfrm>
            <a:off x="1521734" y="7147448"/>
            <a:ext cx="7010400" cy="939800"/>
          </a:xfrm>
          <a:prstGeom prst="rect">
            <a:avLst/>
          </a:prstGeom>
        </p:spPr>
        <p:txBody>
          <a:bodyPr/>
          <a:lstStyle>
            <a:lvl1pPr marL="0" marR="0" indent="0" algn="l" defTabSz="914400" rtl="0" eaLnBrk="1" fontAlgn="auto" latinLnBrk="0" hangingPunct="1">
              <a:lnSpc>
                <a:spcPts val="6800"/>
              </a:lnSpc>
              <a:spcBef>
                <a:spcPct val="20000"/>
              </a:spcBef>
              <a:spcAft>
                <a:spcPts val="0"/>
              </a:spcAft>
              <a:buClrTx/>
              <a:buSzTx/>
              <a:buFont typeface="Arial" pitchFamily="34" charset="0"/>
              <a:buNone/>
              <a:tabLst/>
              <a:defRPr lang="en-US" sz="4800" b="0" i="0" kern="0" spc="-120" dirty="0" smtClean="0">
                <a:solidFill>
                  <a:schemeClr val="tx2"/>
                </a:solidFill>
                <a:latin typeface="Poppins" pitchFamily="2" charset="77"/>
                <a:ea typeface="Poppins" pitchFamily="2" charset="77"/>
                <a:cs typeface="Poppins" pitchFamily="2" charset="77"/>
              </a:defRPr>
            </a:lvl1pPr>
          </a:lstStyle>
          <a:p>
            <a:pPr rtl="0"/>
            <a:r>
              <a:rPr lang="en-US" sz="4800" b="0" i="0" u="none" strike="noStrike" kern="1200" baseline="0">
                <a:solidFill>
                  <a:srgbClr val="969696"/>
                </a:solidFill>
                <a:latin typeface="Segoe UI Variable Display Semib" pitchFamily="2" charset="0"/>
              </a:rPr>
              <a:t>Subtitle</a:t>
            </a:r>
            <a:endParaRPr lang="en-US" sz="4800" b="0" i="0" u="none" strike="noStrike" kern="1200" baseline="0">
              <a:solidFill>
                <a:srgbClr val="969696"/>
              </a:solidFill>
              <a:latin typeface="Calibri" panose="020F0502020204030204" pitchFamily="34" charset="0"/>
            </a:endParaRPr>
          </a:p>
        </p:txBody>
      </p:sp>
      <p:sp>
        <p:nvSpPr>
          <p:cNvPr id="20" name="Text Placeholder 19">
            <a:extLst>
              <a:ext uri="{FF2B5EF4-FFF2-40B4-BE49-F238E27FC236}">
                <a16:creationId xmlns:a16="http://schemas.microsoft.com/office/drawing/2014/main" id="{FD7EC7B8-F94E-EEB7-0148-5B7E7D9D988B}"/>
              </a:ext>
            </a:extLst>
          </p:cNvPr>
          <p:cNvSpPr>
            <a:spLocks noGrp="1"/>
          </p:cNvSpPr>
          <p:nvPr>
            <p:ph type="body" sz="quarter" idx="14" hasCustomPrompt="1"/>
          </p:nvPr>
        </p:nvSpPr>
        <p:spPr>
          <a:xfrm>
            <a:off x="12695501" y="6283848"/>
            <a:ext cx="7863426"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rtl="0"/>
            <a:r>
              <a:rPr lang="en-US" sz="6000" b="0" i="0" u="none" strike="noStrike" kern="1200" baseline="0">
                <a:solidFill>
                  <a:srgbClr val="FEFFFE"/>
                </a:solidFill>
                <a:latin typeface="Segoe UI Variable Text Semibold" pitchFamily="2" charset="0"/>
              </a:rPr>
              <a:t>Item 1</a:t>
            </a:r>
            <a:endParaRPr lang="en-US" sz="6000" b="0" i="0" u="none" strike="noStrike" kern="1200" baseline="0">
              <a:solidFill>
                <a:srgbClr val="FEFFFE"/>
              </a:solidFill>
              <a:latin typeface="Calibri" panose="020F0502020204030204" pitchFamily="34" charset="0"/>
            </a:endParaRPr>
          </a:p>
        </p:txBody>
      </p:sp>
      <p:sp>
        <p:nvSpPr>
          <p:cNvPr id="21" name="Text Placeholder 19">
            <a:extLst>
              <a:ext uri="{FF2B5EF4-FFF2-40B4-BE49-F238E27FC236}">
                <a16:creationId xmlns:a16="http://schemas.microsoft.com/office/drawing/2014/main" id="{62D4D0B6-D9C9-30E8-6C9B-7B73DEE96063}"/>
              </a:ext>
            </a:extLst>
          </p:cNvPr>
          <p:cNvSpPr>
            <a:spLocks noGrp="1"/>
          </p:cNvSpPr>
          <p:nvPr>
            <p:ph type="body" sz="quarter" idx="15" hasCustomPrompt="1"/>
          </p:nvPr>
        </p:nvSpPr>
        <p:spPr>
          <a:xfrm>
            <a:off x="12695501" y="7147448"/>
            <a:ext cx="7010400" cy="939800"/>
          </a:xfrm>
          <a:prstGeom prst="rect">
            <a:avLst/>
          </a:prstGeom>
        </p:spPr>
        <p:txBody>
          <a:bodyPr/>
          <a:lstStyle>
            <a:lvl1pPr marL="0" marR="0" indent="0" algn="l" defTabSz="914400" rtl="0" eaLnBrk="1" fontAlgn="auto" latinLnBrk="0" hangingPunct="1">
              <a:lnSpc>
                <a:spcPts val="5600"/>
              </a:lnSpc>
              <a:spcBef>
                <a:spcPct val="20000"/>
              </a:spcBef>
              <a:spcAft>
                <a:spcPts val="0"/>
              </a:spcAft>
              <a:buClrTx/>
              <a:buSzTx/>
              <a:buFont typeface="Arial" pitchFamily="34" charset="0"/>
              <a:buNone/>
              <a:tabLst/>
              <a:defRPr lang="en-US" sz="4800" b="0" i="0" kern="0" spc="-120" dirty="0" smtClean="0">
                <a:solidFill>
                  <a:schemeClr val="tx2"/>
                </a:solidFill>
                <a:latin typeface="Poppins" pitchFamily="2" charset="77"/>
                <a:ea typeface="Poppins" pitchFamily="2" charset="77"/>
                <a:cs typeface="Poppins" pitchFamily="2" charset="77"/>
              </a:defRPr>
            </a:lvl1pPr>
          </a:lstStyle>
          <a:p>
            <a:pPr rtl="0"/>
            <a:r>
              <a:rPr lang="en-US" sz="4800" b="0" i="0" u="none" strike="noStrike" kern="1200" baseline="0">
                <a:solidFill>
                  <a:srgbClr val="969696"/>
                </a:solidFill>
                <a:latin typeface="Segoe UI Variable Display Semib" pitchFamily="2" charset="0"/>
              </a:rPr>
              <a:t>Subtitle</a:t>
            </a:r>
            <a:endParaRPr lang="en-US" sz="4800" b="0" i="0" u="none" strike="noStrike" kern="1200" baseline="0">
              <a:solidFill>
                <a:srgbClr val="969696"/>
              </a:solidFill>
              <a:latin typeface="Calibri" panose="020F0502020204030204" pitchFamily="34" charset="0"/>
            </a:endParaRPr>
          </a:p>
        </p:txBody>
      </p:sp>
      <p:sp>
        <p:nvSpPr>
          <p:cNvPr id="25" name="Text Placeholder 24">
            <a:extLst>
              <a:ext uri="{FF2B5EF4-FFF2-40B4-BE49-F238E27FC236}">
                <a16:creationId xmlns:a16="http://schemas.microsoft.com/office/drawing/2014/main" id="{A9647C27-E69D-913D-98CB-477785E72BC2}"/>
              </a:ext>
            </a:extLst>
          </p:cNvPr>
          <p:cNvSpPr>
            <a:spLocks noGrp="1"/>
          </p:cNvSpPr>
          <p:nvPr>
            <p:ph type="body" sz="quarter" idx="16" hasCustomPrompt="1"/>
          </p:nvPr>
        </p:nvSpPr>
        <p:spPr>
          <a:xfrm>
            <a:off x="1511686" y="10216619"/>
            <a:ext cx="4408488" cy="552981"/>
          </a:xfrm>
          <a:prstGeom prst="rect">
            <a:avLst/>
          </a:prstGeom>
        </p:spPr>
        <p:txBody>
          <a:bodyPr anchor="b"/>
          <a:lstStyle>
            <a:lvl1pPr marL="0" indent="0" algn="l" defTabSz="914400" rtl="0" eaLnBrk="1" latinLnBrk="0" hangingPunct="1">
              <a:lnSpc>
                <a:spcPts val="3200"/>
              </a:lnSpc>
              <a:buNone/>
              <a:defRPr lang="en-US" sz="2400" b="0" i="0" kern="0" spc="-48" dirty="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2400" b="0" i="0" u="none" strike="noStrike" kern="1200" baseline="0">
                <a:solidFill>
                  <a:srgbClr val="FEFFFE"/>
                </a:solidFill>
                <a:latin typeface="Segoe UI Variable Display Semib" pitchFamily="2" charset="0"/>
              </a:rPr>
              <a:t>Description</a:t>
            </a:r>
            <a:endParaRPr lang="en-US" sz="2400" b="0" i="0" u="none" strike="noStrike" kern="1200" baseline="0">
              <a:solidFill>
                <a:srgbClr val="FEFFFE"/>
              </a:solidFill>
              <a:latin typeface="Calibri" panose="020F0502020204030204" pitchFamily="34" charset="0"/>
            </a:endParaRPr>
          </a:p>
        </p:txBody>
      </p:sp>
      <p:sp>
        <p:nvSpPr>
          <p:cNvPr id="26" name="Text Placeholder 24">
            <a:extLst>
              <a:ext uri="{FF2B5EF4-FFF2-40B4-BE49-F238E27FC236}">
                <a16:creationId xmlns:a16="http://schemas.microsoft.com/office/drawing/2014/main" id="{3CF8C0E6-A6AB-F33D-A8B6-8C48277D29C1}"/>
              </a:ext>
            </a:extLst>
          </p:cNvPr>
          <p:cNvSpPr>
            <a:spLocks noGrp="1"/>
          </p:cNvSpPr>
          <p:nvPr>
            <p:ph type="body" sz="quarter" idx="17" hasCustomPrompt="1"/>
          </p:nvPr>
        </p:nvSpPr>
        <p:spPr>
          <a:xfrm>
            <a:off x="12685453" y="10216619"/>
            <a:ext cx="4408488" cy="552981"/>
          </a:xfrm>
          <a:prstGeom prst="rect">
            <a:avLst/>
          </a:prstGeom>
        </p:spPr>
        <p:txBody>
          <a:bodyPr anchor="b"/>
          <a:lstStyle>
            <a:lvl1pPr marL="0" indent="0" algn="l" defTabSz="914400" rtl="0" eaLnBrk="1" latinLnBrk="0" hangingPunct="1">
              <a:lnSpc>
                <a:spcPts val="3200"/>
              </a:lnSpc>
              <a:buNone/>
              <a:defRPr lang="en-US" sz="2400" b="0" i="0" kern="0" spc="-48" dirty="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2400" b="0" i="0" u="none" strike="noStrike" kern="1200" baseline="0">
                <a:solidFill>
                  <a:srgbClr val="FEFFFE"/>
                </a:solidFill>
                <a:latin typeface="Segoe UI Variable Display Semib" pitchFamily="2" charset="0"/>
              </a:rPr>
              <a:t>Description</a:t>
            </a:r>
            <a:endParaRPr lang="en-US" sz="2400" b="0" i="0" u="none" strike="noStrike" kern="1200" baseline="0">
              <a:solidFill>
                <a:srgbClr val="FEFFFE"/>
              </a:solidFill>
              <a:latin typeface="Calibri" panose="020F0502020204030204" pitchFamily="34" charset="0"/>
            </a:endParaRPr>
          </a:p>
        </p:txBody>
      </p:sp>
    </p:spTree>
    <p:extLst>
      <p:ext uri="{BB962C8B-B14F-4D97-AF65-F5344CB8AC3E}">
        <p14:creationId xmlns:p14="http://schemas.microsoft.com/office/powerpoint/2010/main" val="53535642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 blocks text">
    <p:bg>
      <p:bgPr>
        <a:solidFill>
          <a:schemeClr val="tx2"/>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30B189BF-1CC6-7389-95BF-5F38F0F0828B}"/>
              </a:ext>
            </a:extLst>
          </p:cNvPr>
          <p:cNvSpPr/>
          <p:nvPr userDrawn="1"/>
        </p:nvSpPr>
        <p:spPr>
          <a:xfrm>
            <a:off x="1140566" y="5892801"/>
            <a:ext cx="7191802" cy="5232399"/>
          </a:xfrm>
          <a:prstGeom prst="roundRect">
            <a:avLst>
              <a:gd name="adj" fmla="val 5374"/>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3" name="Rounded Rectangle 2">
            <a:extLst>
              <a:ext uri="{FF2B5EF4-FFF2-40B4-BE49-F238E27FC236}">
                <a16:creationId xmlns:a16="http://schemas.microsoft.com/office/drawing/2014/main" id="{247DDB54-DB54-E3D1-6112-A27B01550823}"/>
              </a:ext>
            </a:extLst>
          </p:cNvPr>
          <p:cNvSpPr/>
          <p:nvPr userDrawn="1"/>
        </p:nvSpPr>
        <p:spPr>
          <a:xfrm>
            <a:off x="8598641" y="5892801"/>
            <a:ext cx="7191802" cy="5232399"/>
          </a:xfrm>
          <a:prstGeom prst="roundRect">
            <a:avLst>
              <a:gd name="adj" fmla="val 5374"/>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4" name="Rounded Rectangle 3">
            <a:extLst>
              <a:ext uri="{FF2B5EF4-FFF2-40B4-BE49-F238E27FC236}">
                <a16:creationId xmlns:a16="http://schemas.microsoft.com/office/drawing/2014/main" id="{6C5E7C83-8106-E9C1-0192-732198046405}"/>
              </a:ext>
            </a:extLst>
          </p:cNvPr>
          <p:cNvSpPr/>
          <p:nvPr userDrawn="1"/>
        </p:nvSpPr>
        <p:spPr>
          <a:xfrm>
            <a:off x="16056716" y="5892801"/>
            <a:ext cx="7191802" cy="5232399"/>
          </a:xfrm>
          <a:prstGeom prst="roundRect">
            <a:avLst>
              <a:gd name="adj" fmla="val 5374"/>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7" name="Shape 2">
            <a:extLst>
              <a:ext uri="{FF2B5EF4-FFF2-40B4-BE49-F238E27FC236}">
                <a16:creationId xmlns:a16="http://schemas.microsoft.com/office/drawing/2014/main" id="{12C595F4-B3F7-5E06-51AC-548372D7CFAF}"/>
              </a:ext>
            </a:extLst>
          </p:cNvPr>
          <p:cNvSpPr/>
          <p:nvPr userDrawn="1"/>
        </p:nvSpPr>
        <p:spPr>
          <a:xfrm>
            <a:off x="1600400" y="6350000"/>
            <a:ext cx="6287286" cy="1574800"/>
          </a:xfrm>
          <a:prstGeom prst="rect">
            <a:avLst/>
          </a:prstGeom>
          <a:noFill/>
          <a:ln/>
        </p:spPr>
        <p:txBody>
          <a:bodyPr/>
          <a:lstStyle/>
          <a:p>
            <a:endParaRPr lang="en-US" b="0" i="0">
              <a:latin typeface="Poppins" pitchFamily="2" charset="77"/>
              <a:cs typeface="Poppins" pitchFamily="2" charset="77"/>
            </a:endParaRPr>
          </a:p>
        </p:txBody>
      </p:sp>
      <p:sp>
        <p:nvSpPr>
          <p:cNvPr id="17" name="Shape 12">
            <a:extLst>
              <a:ext uri="{FF2B5EF4-FFF2-40B4-BE49-F238E27FC236}">
                <a16:creationId xmlns:a16="http://schemas.microsoft.com/office/drawing/2014/main" id="{F38E5D1D-B87D-B835-D533-FC7CB7F5B336}"/>
              </a:ext>
            </a:extLst>
          </p:cNvPr>
          <p:cNvSpPr/>
          <p:nvPr userDrawn="1"/>
        </p:nvSpPr>
        <p:spPr>
          <a:xfrm>
            <a:off x="16512064" y="6350000"/>
            <a:ext cx="6287286" cy="2438400"/>
          </a:xfrm>
          <a:prstGeom prst="rect">
            <a:avLst/>
          </a:prstGeom>
          <a:noFill/>
          <a:ln/>
        </p:spPr>
        <p:txBody>
          <a:bodyPr/>
          <a:lstStyle/>
          <a:p>
            <a:endParaRPr lang="en-US" b="0" i="0">
              <a:latin typeface="Poppins" pitchFamily="2" charset="77"/>
              <a:cs typeface="Poppins" pitchFamily="2" charset="77"/>
            </a:endParaRPr>
          </a:p>
        </p:txBody>
      </p:sp>
      <p:sp>
        <p:nvSpPr>
          <p:cNvPr id="22" name="Text Placeholder 19">
            <a:extLst>
              <a:ext uri="{FF2B5EF4-FFF2-40B4-BE49-F238E27FC236}">
                <a16:creationId xmlns:a16="http://schemas.microsoft.com/office/drawing/2014/main" id="{B55218D8-9438-05C0-B609-5BF7A9AEA1E4}"/>
              </a:ext>
            </a:extLst>
          </p:cNvPr>
          <p:cNvSpPr>
            <a:spLocks noGrp="1"/>
          </p:cNvSpPr>
          <p:nvPr>
            <p:ph type="body" sz="quarter" idx="12" hasCustomPrompt="1"/>
          </p:nvPr>
        </p:nvSpPr>
        <p:spPr>
          <a:xfrm>
            <a:off x="8962126" y="6308811"/>
            <a:ext cx="6140138"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rtl="0"/>
            <a:r>
              <a:rPr lang="en-US" sz="6000" b="0" i="0" u="none" strike="noStrike" kern="1200" baseline="0">
                <a:solidFill>
                  <a:srgbClr val="FEFFFE"/>
                </a:solidFill>
                <a:latin typeface="Segoe UI Variable Text Semibold" pitchFamily="2" charset="0"/>
              </a:rPr>
              <a:t>Item 1</a:t>
            </a:r>
            <a:endParaRPr lang="en-US" sz="6000" b="0" i="0" u="none" strike="noStrike" kern="1200" baseline="0">
              <a:solidFill>
                <a:srgbClr val="FEFFFE"/>
              </a:solidFill>
              <a:latin typeface="Calibri" panose="020F0502020204030204" pitchFamily="34" charset="0"/>
            </a:endParaRPr>
          </a:p>
        </p:txBody>
      </p:sp>
      <p:sp>
        <p:nvSpPr>
          <p:cNvPr id="23" name="Text Placeholder 19">
            <a:extLst>
              <a:ext uri="{FF2B5EF4-FFF2-40B4-BE49-F238E27FC236}">
                <a16:creationId xmlns:a16="http://schemas.microsoft.com/office/drawing/2014/main" id="{83B7E634-3F0C-B54C-EFCF-0FED89ACDB3D}"/>
              </a:ext>
            </a:extLst>
          </p:cNvPr>
          <p:cNvSpPr>
            <a:spLocks noGrp="1"/>
          </p:cNvSpPr>
          <p:nvPr>
            <p:ph type="body" sz="quarter" idx="13" hasCustomPrompt="1"/>
          </p:nvPr>
        </p:nvSpPr>
        <p:spPr>
          <a:xfrm>
            <a:off x="8962126" y="7322915"/>
            <a:ext cx="6140138" cy="939800"/>
          </a:xfrm>
          <a:prstGeom prst="rect">
            <a:avLst/>
          </a:prstGeom>
        </p:spPr>
        <p:txBody>
          <a:bodyPr/>
          <a:lstStyle>
            <a:lvl1pPr marL="0" marR="0" indent="0" algn="l" defTabSz="914400" rtl="0" eaLnBrk="1" fontAlgn="auto" latinLnBrk="0" hangingPunct="1">
              <a:lnSpc>
                <a:spcPts val="6800"/>
              </a:lnSpc>
              <a:spcBef>
                <a:spcPct val="20000"/>
              </a:spcBef>
              <a:spcAft>
                <a:spcPts val="0"/>
              </a:spcAft>
              <a:buClrTx/>
              <a:buSzTx/>
              <a:buFont typeface="Arial" pitchFamily="34" charset="0"/>
              <a:buNone/>
              <a:tabLst/>
              <a:defRPr lang="en-US" sz="4800" b="0" i="0" kern="0" spc="-120" dirty="0" smtClean="0">
                <a:solidFill>
                  <a:schemeClr val="tx2"/>
                </a:solidFill>
                <a:latin typeface="Poppins" pitchFamily="2" charset="77"/>
                <a:ea typeface="Poppins" pitchFamily="2" charset="77"/>
                <a:cs typeface="Poppins" pitchFamily="2" charset="77"/>
              </a:defRPr>
            </a:lvl1pPr>
          </a:lstStyle>
          <a:p>
            <a:pPr rtl="0"/>
            <a:r>
              <a:rPr lang="en-US" sz="4800" b="0" i="0" u="none" strike="noStrike" kern="1200" baseline="0">
                <a:solidFill>
                  <a:srgbClr val="969696"/>
                </a:solidFill>
                <a:latin typeface="Segoe UI Variable Display Semib" pitchFamily="2" charset="0"/>
              </a:rPr>
              <a:t>Subtitle</a:t>
            </a:r>
            <a:endParaRPr lang="en-US" sz="4800" b="0" i="0" u="none" strike="noStrike" kern="1200" baseline="0">
              <a:solidFill>
                <a:srgbClr val="969696"/>
              </a:solidFill>
              <a:latin typeface="Calibri" panose="020F0502020204030204" pitchFamily="34" charset="0"/>
            </a:endParaRPr>
          </a:p>
        </p:txBody>
      </p:sp>
      <p:sp>
        <p:nvSpPr>
          <p:cNvPr id="24" name="Text Placeholder 24">
            <a:extLst>
              <a:ext uri="{FF2B5EF4-FFF2-40B4-BE49-F238E27FC236}">
                <a16:creationId xmlns:a16="http://schemas.microsoft.com/office/drawing/2014/main" id="{67B74BF8-911F-42EF-3387-B7A181E443FA}"/>
              </a:ext>
            </a:extLst>
          </p:cNvPr>
          <p:cNvSpPr>
            <a:spLocks noGrp="1"/>
          </p:cNvSpPr>
          <p:nvPr>
            <p:ph type="body" sz="quarter" idx="16" hasCustomPrompt="1"/>
          </p:nvPr>
        </p:nvSpPr>
        <p:spPr>
          <a:xfrm>
            <a:off x="8962126" y="10216619"/>
            <a:ext cx="4408488" cy="552981"/>
          </a:xfrm>
          <a:prstGeom prst="rect">
            <a:avLst/>
          </a:prstGeom>
        </p:spPr>
        <p:txBody>
          <a:bodyPr anchor="b"/>
          <a:lstStyle>
            <a:lvl1pPr marL="0" indent="0" algn="l" defTabSz="914400" rtl="0" eaLnBrk="1" latinLnBrk="0" hangingPunct="1">
              <a:lnSpc>
                <a:spcPts val="3200"/>
              </a:lnSpc>
              <a:buNone/>
              <a:defRPr lang="en-US" sz="2400" b="0" i="0" kern="0" spc="-48" dirty="0">
                <a:solidFill>
                  <a:srgbClr val="0F0F0F">
                    <a:alpha val="100000"/>
                  </a:srgbClr>
                </a:solidFill>
                <a:latin typeface="Aptos" panose="020B0004020202020204" pitchFamily="34" charset="0"/>
                <a:ea typeface="Aptos" panose="020B0004020202020204" pitchFamily="34" charset="0"/>
                <a:cs typeface="Poppins" pitchFamily="2" charset="77"/>
              </a:defRPr>
            </a:lvl1pPr>
          </a:lstStyle>
          <a:p>
            <a:pPr rtl="0"/>
            <a:r>
              <a:rPr lang="en-US" sz="2400" b="0" i="0" u="none" strike="noStrike" kern="1200" baseline="0">
                <a:solidFill>
                  <a:srgbClr val="FEFFFE"/>
                </a:solidFill>
                <a:latin typeface="Segoe UI Variable Display Semib" pitchFamily="2" charset="0"/>
              </a:rPr>
              <a:t>Description</a:t>
            </a:r>
            <a:endParaRPr lang="en-US" sz="2400" b="0" i="0" u="none" strike="noStrike" kern="1200" baseline="0">
              <a:solidFill>
                <a:srgbClr val="FEFFFE"/>
              </a:solidFill>
              <a:latin typeface="Calibri" panose="020F0502020204030204" pitchFamily="34" charset="0"/>
            </a:endParaRPr>
          </a:p>
        </p:txBody>
      </p:sp>
      <p:sp>
        <p:nvSpPr>
          <p:cNvPr id="27" name="Text Placeholder 19">
            <a:extLst>
              <a:ext uri="{FF2B5EF4-FFF2-40B4-BE49-F238E27FC236}">
                <a16:creationId xmlns:a16="http://schemas.microsoft.com/office/drawing/2014/main" id="{BAFDBD80-4720-E864-12C6-202C934DAFBE}"/>
              </a:ext>
            </a:extLst>
          </p:cNvPr>
          <p:cNvSpPr>
            <a:spLocks noGrp="1"/>
          </p:cNvSpPr>
          <p:nvPr>
            <p:ph type="body" sz="quarter" idx="17" hasCustomPrompt="1"/>
          </p:nvPr>
        </p:nvSpPr>
        <p:spPr>
          <a:xfrm>
            <a:off x="16425607" y="6308811"/>
            <a:ext cx="6140138"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rtl="0"/>
            <a:r>
              <a:rPr lang="en-US" sz="6000" b="0" i="0" u="none" strike="noStrike" kern="1200" baseline="0">
                <a:solidFill>
                  <a:srgbClr val="FEFFFE"/>
                </a:solidFill>
                <a:latin typeface="Segoe UI Variable Text Semibold" pitchFamily="2" charset="0"/>
              </a:rPr>
              <a:t>Item 1</a:t>
            </a:r>
            <a:endParaRPr lang="en-US" sz="6000" b="0" i="0" u="none" strike="noStrike" kern="1200" baseline="0">
              <a:solidFill>
                <a:srgbClr val="FEFFFE"/>
              </a:solidFill>
              <a:latin typeface="Calibri" panose="020F0502020204030204" pitchFamily="34" charset="0"/>
            </a:endParaRPr>
          </a:p>
        </p:txBody>
      </p:sp>
      <p:sp>
        <p:nvSpPr>
          <p:cNvPr id="28" name="Text Placeholder 19">
            <a:extLst>
              <a:ext uri="{FF2B5EF4-FFF2-40B4-BE49-F238E27FC236}">
                <a16:creationId xmlns:a16="http://schemas.microsoft.com/office/drawing/2014/main" id="{ED897787-FF0B-A2A3-0F90-C7E052BCCA51}"/>
              </a:ext>
            </a:extLst>
          </p:cNvPr>
          <p:cNvSpPr>
            <a:spLocks noGrp="1"/>
          </p:cNvSpPr>
          <p:nvPr>
            <p:ph type="body" sz="quarter" idx="18" hasCustomPrompt="1"/>
          </p:nvPr>
        </p:nvSpPr>
        <p:spPr>
          <a:xfrm>
            <a:off x="16425607" y="7322915"/>
            <a:ext cx="6140138" cy="939800"/>
          </a:xfrm>
          <a:prstGeom prst="rect">
            <a:avLst/>
          </a:prstGeom>
        </p:spPr>
        <p:txBody>
          <a:bodyPr/>
          <a:lstStyle>
            <a:lvl1pPr marL="0" marR="0" indent="0" algn="l" defTabSz="914400" rtl="0" eaLnBrk="1" fontAlgn="auto" latinLnBrk="0" hangingPunct="1">
              <a:lnSpc>
                <a:spcPts val="6800"/>
              </a:lnSpc>
              <a:spcBef>
                <a:spcPct val="20000"/>
              </a:spcBef>
              <a:spcAft>
                <a:spcPts val="0"/>
              </a:spcAft>
              <a:buClrTx/>
              <a:buSzTx/>
              <a:buFont typeface="Arial" pitchFamily="34" charset="0"/>
              <a:buNone/>
              <a:tabLst/>
              <a:defRPr lang="en-US" sz="4800" b="0" i="0" kern="0" spc="-120" dirty="0" smtClean="0">
                <a:solidFill>
                  <a:schemeClr val="tx2"/>
                </a:solidFill>
                <a:latin typeface="Poppins" pitchFamily="2" charset="77"/>
                <a:ea typeface="Poppins" pitchFamily="2" charset="77"/>
                <a:cs typeface="Poppins" pitchFamily="2" charset="77"/>
              </a:defRPr>
            </a:lvl1pPr>
          </a:lstStyle>
          <a:p>
            <a:pPr rtl="0"/>
            <a:r>
              <a:rPr lang="en-US" sz="4800" b="0" i="0" u="none" strike="noStrike" kern="1200" baseline="0">
                <a:solidFill>
                  <a:srgbClr val="969696"/>
                </a:solidFill>
                <a:latin typeface="Segoe UI Variable Display Semib" pitchFamily="2" charset="0"/>
              </a:rPr>
              <a:t>Subtitle</a:t>
            </a:r>
            <a:endParaRPr lang="en-US" sz="4800" b="0" i="0" u="none" strike="noStrike" kern="1200" baseline="0">
              <a:solidFill>
                <a:srgbClr val="969696"/>
              </a:solidFill>
              <a:latin typeface="Calibri" panose="020F0502020204030204" pitchFamily="34" charset="0"/>
            </a:endParaRPr>
          </a:p>
        </p:txBody>
      </p:sp>
      <p:sp>
        <p:nvSpPr>
          <p:cNvPr id="29" name="Text Placeholder 24">
            <a:extLst>
              <a:ext uri="{FF2B5EF4-FFF2-40B4-BE49-F238E27FC236}">
                <a16:creationId xmlns:a16="http://schemas.microsoft.com/office/drawing/2014/main" id="{BA6A41FE-C805-D075-4FCE-AF62CA5F8ADE}"/>
              </a:ext>
            </a:extLst>
          </p:cNvPr>
          <p:cNvSpPr>
            <a:spLocks noGrp="1"/>
          </p:cNvSpPr>
          <p:nvPr>
            <p:ph type="body" sz="quarter" idx="19" hasCustomPrompt="1"/>
          </p:nvPr>
        </p:nvSpPr>
        <p:spPr>
          <a:xfrm>
            <a:off x="16425607" y="10216619"/>
            <a:ext cx="4408488" cy="552981"/>
          </a:xfrm>
          <a:prstGeom prst="rect">
            <a:avLst/>
          </a:prstGeom>
        </p:spPr>
        <p:txBody>
          <a:bodyPr anchor="b"/>
          <a:lstStyle>
            <a:lvl1pPr marL="0" indent="0" algn="l" defTabSz="914400" rtl="0" eaLnBrk="1" latinLnBrk="0" hangingPunct="1">
              <a:lnSpc>
                <a:spcPts val="3200"/>
              </a:lnSpc>
              <a:buNone/>
              <a:defRPr lang="en-US" sz="2400" b="0" i="0" kern="0" spc="-48" dirty="0">
                <a:solidFill>
                  <a:srgbClr val="0F0F0F">
                    <a:alpha val="100000"/>
                  </a:srgbClr>
                </a:solidFill>
                <a:latin typeface="Aptos" panose="020B0004020202020204" pitchFamily="34" charset="0"/>
                <a:ea typeface="Aptos" panose="020B0004020202020204" pitchFamily="34" charset="0"/>
                <a:cs typeface="Poppins" pitchFamily="2" charset="77"/>
              </a:defRPr>
            </a:lvl1pPr>
          </a:lstStyle>
          <a:p>
            <a:pPr rtl="0"/>
            <a:r>
              <a:rPr lang="en-US" sz="2400" b="0" i="0" u="none" strike="noStrike" kern="1200" baseline="0">
                <a:solidFill>
                  <a:srgbClr val="FEFFFE"/>
                </a:solidFill>
                <a:latin typeface="Segoe UI Variable Display Semib" pitchFamily="2" charset="0"/>
              </a:rPr>
              <a:t>Description</a:t>
            </a:r>
            <a:endParaRPr lang="en-US" sz="2400" b="0" i="0" u="none" strike="noStrike" kern="1200" baseline="0">
              <a:solidFill>
                <a:srgbClr val="FEFFFE"/>
              </a:solidFill>
              <a:latin typeface="Calibri" panose="020F0502020204030204" pitchFamily="34" charset="0"/>
            </a:endParaRPr>
          </a:p>
        </p:txBody>
      </p:sp>
      <p:sp>
        <p:nvSpPr>
          <p:cNvPr id="31" name="Text Placeholder 19">
            <a:extLst>
              <a:ext uri="{FF2B5EF4-FFF2-40B4-BE49-F238E27FC236}">
                <a16:creationId xmlns:a16="http://schemas.microsoft.com/office/drawing/2014/main" id="{AB60DAB6-79DF-2E12-7FD5-0CCA0778BA03}"/>
              </a:ext>
            </a:extLst>
          </p:cNvPr>
          <p:cNvSpPr>
            <a:spLocks noGrp="1"/>
          </p:cNvSpPr>
          <p:nvPr>
            <p:ph type="body" sz="quarter" idx="21" hasCustomPrompt="1"/>
          </p:nvPr>
        </p:nvSpPr>
        <p:spPr>
          <a:xfrm>
            <a:off x="1498645" y="7280877"/>
            <a:ext cx="6140138" cy="939800"/>
          </a:xfrm>
          <a:prstGeom prst="rect">
            <a:avLst/>
          </a:prstGeom>
        </p:spPr>
        <p:txBody>
          <a:bodyPr/>
          <a:lstStyle>
            <a:lvl1pPr marL="0" marR="0" indent="0" algn="l" defTabSz="914400" rtl="0" eaLnBrk="1" fontAlgn="auto" latinLnBrk="0" hangingPunct="1">
              <a:lnSpc>
                <a:spcPts val="6800"/>
              </a:lnSpc>
              <a:spcBef>
                <a:spcPct val="20000"/>
              </a:spcBef>
              <a:spcAft>
                <a:spcPts val="0"/>
              </a:spcAft>
              <a:buClrTx/>
              <a:buSzTx/>
              <a:buFontTx/>
              <a:buNone/>
              <a:tabLst/>
              <a:defRPr lang="en-US" sz="4800" b="0" i="0" kern="0" spc="-120" dirty="0" smtClean="0">
                <a:solidFill>
                  <a:schemeClr val="tx2"/>
                </a:solidFill>
                <a:latin typeface="Poppins" pitchFamily="2" charset="77"/>
                <a:ea typeface="Poppins" pitchFamily="2" charset="77"/>
                <a:cs typeface="Poppins" pitchFamily="2" charset="77"/>
              </a:defRPr>
            </a:lvl1pPr>
          </a:lstStyle>
          <a:p>
            <a:pPr rtl="0"/>
            <a:r>
              <a:rPr lang="en-US" sz="4800" b="0" i="0" u="none" strike="noStrike" kern="1200" baseline="0">
                <a:solidFill>
                  <a:srgbClr val="969696"/>
                </a:solidFill>
                <a:latin typeface="Segoe UI Variable Display Semib" pitchFamily="2" charset="0"/>
              </a:rPr>
              <a:t>Subtitle</a:t>
            </a:r>
            <a:endParaRPr lang="en-US" sz="4800" b="0" i="0" u="none" strike="noStrike" kern="1200" baseline="0">
              <a:solidFill>
                <a:srgbClr val="969696"/>
              </a:solidFill>
              <a:latin typeface="Calibri" panose="020F0502020204030204" pitchFamily="34" charset="0"/>
            </a:endParaRPr>
          </a:p>
        </p:txBody>
      </p:sp>
      <p:sp>
        <p:nvSpPr>
          <p:cNvPr id="32" name="Text Placeholder 19">
            <a:extLst>
              <a:ext uri="{FF2B5EF4-FFF2-40B4-BE49-F238E27FC236}">
                <a16:creationId xmlns:a16="http://schemas.microsoft.com/office/drawing/2014/main" id="{FFAC78C2-3501-B585-EC26-AB4C513FC0CB}"/>
              </a:ext>
            </a:extLst>
          </p:cNvPr>
          <p:cNvSpPr>
            <a:spLocks noGrp="1"/>
          </p:cNvSpPr>
          <p:nvPr>
            <p:ph type="body" sz="quarter" idx="10" hasCustomPrompt="1"/>
          </p:nvPr>
        </p:nvSpPr>
        <p:spPr>
          <a:xfrm>
            <a:off x="1140565" y="1500658"/>
            <a:ext cx="7010400" cy="939800"/>
          </a:xfrm>
          <a:prstGeom prst="rect">
            <a:avLst/>
          </a:prstGeom>
        </p:spPr>
        <p:txBody>
          <a:bodyPr/>
          <a:lstStyle>
            <a:lvl1pPr marL="0" indent="0" algn="l" defTabSz="914400" rtl="0" eaLnBrk="1" latinLnBrk="0" hangingPunct="1">
              <a:lnSpc>
                <a:spcPts val="6800"/>
              </a:lnSpc>
              <a:buNone/>
              <a:defRPr lang="en-US" sz="10000" b="1" i="0" kern="0" spc="-120" dirty="0" smtClean="0">
                <a:solidFill>
                  <a:schemeClr val="bg1"/>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33" name="Text Placeholder 19">
            <a:extLst>
              <a:ext uri="{FF2B5EF4-FFF2-40B4-BE49-F238E27FC236}">
                <a16:creationId xmlns:a16="http://schemas.microsoft.com/office/drawing/2014/main" id="{E7D0E3CC-8E1E-6D3F-FD71-363594381F25}"/>
              </a:ext>
            </a:extLst>
          </p:cNvPr>
          <p:cNvSpPr>
            <a:spLocks noGrp="1"/>
          </p:cNvSpPr>
          <p:nvPr>
            <p:ph type="body" sz="quarter" idx="11" hasCustomPrompt="1"/>
          </p:nvPr>
        </p:nvSpPr>
        <p:spPr>
          <a:xfrm>
            <a:off x="1140565" y="2858532"/>
            <a:ext cx="7010400" cy="939800"/>
          </a:xfrm>
          <a:prstGeom prst="rect">
            <a:avLst/>
          </a:prstGeom>
        </p:spPr>
        <p:txBody>
          <a:bodyPr/>
          <a:lstStyle>
            <a:lvl1pPr marL="0" indent="0" algn="l" defTabSz="914400" rtl="0" eaLnBrk="1" latinLnBrk="0" hangingPunct="1">
              <a:lnSpc>
                <a:spcPts val="6800"/>
              </a:lnSpc>
              <a:buNone/>
              <a:defRPr lang="en-US" sz="10000" b="0" i="0" kern="0" spc="-120" dirty="0" smtClean="0">
                <a:solidFill>
                  <a:schemeClr val="bg2"/>
                </a:solidFill>
                <a:latin typeface="Poppins" pitchFamily="2" charset="77"/>
                <a:ea typeface="Poppins" pitchFamily="2" charset="77"/>
                <a:cs typeface="Poppins" pitchFamily="2" charset="77"/>
              </a:defRPr>
            </a:lvl1pPr>
          </a:lstStyle>
          <a:p>
            <a:pPr lvl="0"/>
            <a:r>
              <a:rPr lang="en-US"/>
              <a:t>Subtitle</a:t>
            </a:r>
          </a:p>
        </p:txBody>
      </p:sp>
      <p:sp>
        <p:nvSpPr>
          <p:cNvPr id="5" name="Text Placeholder 19">
            <a:extLst>
              <a:ext uri="{FF2B5EF4-FFF2-40B4-BE49-F238E27FC236}">
                <a16:creationId xmlns:a16="http://schemas.microsoft.com/office/drawing/2014/main" id="{0FF2144F-2DE7-9301-5221-382FC7FCDB06}"/>
              </a:ext>
            </a:extLst>
          </p:cNvPr>
          <p:cNvSpPr>
            <a:spLocks noGrp="1"/>
          </p:cNvSpPr>
          <p:nvPr>
            <p:ph type="body" sz="quarter" idx="22" hasCustomPrompt="1"/>
          </p:nvPr>
        </p:nvSpPr>
        <p:spPr>
          <a:xfrm>
            <a:off x="1490809" y="6308811"/>
            <a:ext cx="6140138"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1"/>
                </a:solidFill>
                <a:latin typeface="Poppins" pitchFamily="2" charset="77"/>
                <a:ea typeface="Poppins" pitchFamily="2" charset="77"/>
                <a:cs typeface="Poppins" pitchFamily="2" charset="77"/>
              </a:defRPr>
            </a:lvl1pPr>
          </a:lstStyle>
          <a:p>
            <a:pPr rtl="0"/>
            <a:r>
              <a:rPr lang="en-US" sz="6000" b="0" i="0" u="none" strike="noStrike" kern="1200" baseline="0">
                <a:solidFill>
                  <a:srgbClr val="FEFFFE"/>
                </a:solidFill>
                <a:latin typeface="Segoe UI Variable Text Semibold" pitchFamily="2" charset="0"/>
              </a:rPr>
              <a:t>Item 1</a:t>
            </a:r>
            <a:endParaRPr lang="en-US" sz="6000" b="0" i="0" u="none" strike="noStrike" kern="1200" baseline="0">
              <a:solidFill>
                <a:srgbClr val="FEFFFE"/>
              </a:solidFill>
              <a:latin typeface="Calibri" panose="020F0502020204030204" pitchFamily="34" charset="0"/>
            </a:endParaRPr>
          </a:p>
        </p:txBody>
      </p:sp>
      <p:sp>
        <p:nvSpPr>
          <p:cNvPr id="6" name="Text Placeholder 24">
            <a:extLst>
              <a:ext uri="{FF2B5EF4-FFF2-40B4-BE49-F238E27FC236}">
                <a16:creationId xmlns:a16="http://schemas.microsoft.com/office/drawing/2014/main" id="{B491D105-7489-F35F-A411-9DCCB714EDE0}"/>
              </a:ext>
            </a:extLst>
          </p:cNvPr>
          <p:cNvSpPr>
            <a:spLocks noGrp="1"/>
          </p:cNvSpPr>
          <p:nvPr>
            <p:ph type="body" sz="quarter" idx="23" hasCustomPrompt="1"/>
          </p:nvPr>
        </p:nvSpPr>
        <p:spPr>
          <a:xfrm>
            <a:off x="1498070" y="10216619"/>
            <a:ext cx="4408488" cy="552981"/>
          </a:xfrm>
          <a:prstGeom prst="rect">
            <a:avLst/>
          </a:prstGeom>
        </p:spPr>
        <p:txBody>
          <a:bodyPr anchor="b"/>
          <a:lstStyle>
            <a:lvl1pPr marL="0" indent="0" algn="l" defTabSz="914400" rtl="0" eaLnBrk="1" latinLnBrk="0" hangingPunct="1">
              <a:lnSpc>
                <a:spcPts val="3200"/>
              </a:lnSpc>
              <a:buNone/>
              <a:defRPr lang="en-US" sz="2400" b="0" i="0" kern="0" spc="-48" dirty="0">
                <a:solidFill>
                  <a:srgbClr val="0F0F0F">
                    <a:alpha val="100000"/>
                  </a:srgbClr>
                </a:solidFill>
                <a:latin typeface="Aptos" panose="020B0004020202020204" pitchFamily="34" charset="0"/>
                <a:ea typeface="Aptos" panose="020B0004020202020204" pitchFamily="34" charset="0"/>
                <a:cs typeface="Poppins" pitchFamily="2" charset="77"/>
              </a:defRPr>
            </a:lvl1pPr>
          </a:lstStyle>
          <a:p>
            <a:pPr rtl="0"/>
            <a:r>
              <a:rPr lang="en-US" sz="2400" b="0" i="0" u="none" strike="noStrike" kern="1200" baseline="0">
                <a:solidFill>
                  <a:srgbClr val="FEFFFE"/>
                </a:solidFill>
                <a:latin typeface="Segoe UI Variable Display Semib" pitchFamily="2" charset="0"/>
              </a:rPr>
              <a:t>Description</a:t>
            </a:r>
            <a:endParaRPr lang="en-US" sz="2400" b="0" i="0" u="none" strike="noStrike" kern="1200" baseline="0">
              <a:solidFill>
                <a:srgbClr val="FEFFFE"/>
              </a:solidFill>
              <a:latin typeface="Calibri" panose="020F0502020204030204" pitchFamily="34" charset="0"/>
            </a:endParaRPr>
          </a:p>
        </p:txBody>
      </p:sp>
    </p:spTree>
    <p:extLst>
      <p:ext uri="{BB962C8B-B14F-4D97-AF65-F5344CB8AC3E}">
        <p14:creationId xmlns:p14="http://schemas.microsoft.com/office/powerpoint/2010/main" val="22651697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6 points">
    <p:bg>
      <p:bgPr>
        <a:solidFill>
          <a:schemeClr val="tx2"/>
        </a:solidFill>
        <a:effectLst/>
      </p:bgPr>
    </p:bg>
    <p:spTree>
      <p:nvGrpSpPr>
        <p:cNvPr id="1" name=""/>
        <p:cNvGrpSpPr/>
        <p:nvPr/>
      </p:nvGrpSpPr>
      <p:grpSpPr>
        <a:xfrm>
          <a:off x="0" y="0"/>
          <a:ext cx="0" cy="0"/>
          <a:chOff x="0" y="0"/>
          <a:chExt cx="0" cy="0"/>
        </a:xfrm>
      </p:grpSpPr>
      <p:sp>
        <p:nvSpPr>
          <p:cNvPr id="23" name="Text Placeholder 19">
            <a:extLst>
              <a:ext uri="{FF2B5EF4-FFF2-40B4-BE49-F238E27FC236}">
                <a16:creationId xmlns:a16="http://schemas.microsoft.com/office/drawing/2014/main" id="{AF7809FD-FD9E-C675-04BF-7AE0F6D7A7E9}"/>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1"/>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24" name="Text Placeholder 19">
            <a:extLst>
              <a:ext uri="{FF2B5EF4-FFF2-40B4-BE49-F238E27FC236}">
                <a16:creationId xmlns:a16="http://schemas.microsoft.com/office/drawing/2014/main" id="{D5392B90-4FCE-AF58-C25E-52C385458824}"/>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2"/>
                </a:solidFill>
                <a:latin typeface="Poppins" pitchFamily="2" charset="77"/>
                <a:ea typeface="Poppins" pitchFamily="2" charset="77"/>
                <a:cs typeface="Poppins" pitchFamily="2" charset="77"/>
              </a:defRPr>
            </a:lvl1pPr>
          </a:lstStyle>
          <a:p>
            <a:pPr lvl="0"/>
            <a:r>
              <a:rPr lang="en-US"/>
              <a:t>Subtitle</a:t>
            </a:r>
          </a:p>
          <a:p>
            <a:pPr lvl="0"/>
            <a:endParaRPr lang="en-US"/>
          </a:p>
        </p:txBody>
      </p:sp>
      <p:sp>
        <p:nvSpPr>
          <p:cNvPr id="2" name="Text Placeholder 19">
            <a:extLst>
              <a:ext uri="{FF2B5EF4-FFF2-40B4-BE49-F238E27FC236}">
                <a16:creationId xmlns:a16="http://schemas.microsoft.com/office/drawing/2014/main" id="{14C52D32-F83E-D81C-B202-C9AD725363B3}"/>
              </a:ext>
            </a:extLst>
          </p:cNvPr>
          <p:cNvSpPr>
            <a:spLocks noGrp="1"/>
          </p:cNvSpPr>
          <p:nvPr>
            <p:ph type="body" sz="quarter" idx="16" hasCustomPrompt="1"/>
          </p:nvPr>
        </p:nvSpPr>
        <p:spPr>
          <a:xfrm>
            <a:off x="1039913"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 name="Text Placeholder 19">
            <a:extLst>
              <a:ext uri="{FF2B5EF4-FFF2-40B4-BE49-F238E27FC236}">
                <a16:creationId xmlns:a16="http://schemas.microsoft.com/office/drawing/2014/main" id="{1CE68035-5C66-16BC-0189-93A367333B7B}"/>
              </a:ext>
            </a:extLst>
          </p:cNvPr>
          <p:cNvSpPr>
            <a:spLocks noGrp="1"/>
          </p:cNvSpPr>
          <p:nvPr>
            <p:ph type="body" sz="quarter" idx="19" hasCustomPrompt="1"/>
          </p:nvPr>
        </p:nvSpPr>
        <p:spPr>
          <a:xfrm>
            <a:off x="1049966" y="7032372"/>
            <a:ext cx="3481841" cy="635000"/>
          </a:xfrm>
          <a:prstGeom prst="rect">
            <a:avLst/>
          </a:prstGeom>
        </p:spPr>
        <p:txBody>
          <a:bodyPr/>
          <a:lstStyle>
            <a:lvl1pPr marL="0" indent="0" algn="l" defTabSz="914400" rtl="0" eaLnBrk="1" latinLnBrk="0" hangingPunct="1">
              <a:lnSpc>
                <a:spcPts val="5200"/>
              </a:lnSpc>
              <a:buNone/>
              <a:defRPr lang="en-US" sz="6200" b="1" i="0" kern="1200" dirty="0">
                <a:solidFill>
                  <a:schemeClr val="accent5"/>
                </a:solidFill>
                <a:latin typeface="Poppins" pitchFamily="2" charset="77"/>
                <a:ea typeface="Segoe UI Variable Semibold Display" pitchFamily="34" charset="-122"/>
                <a:cs typeface="Segoe UI Variable Semibold Display" pitchFamily="34" charset="-120"/>
              </a:defRPr>
            </a:lvl1pPr>
          </a:lstStyle>
          <a:p>
            <a:pPr lvl="0"/>
            <a:r>
              <a:rPr lang="en-US"/>
              <a:t>01</a:t>
            </a:r>
          </a:p>
        </p:txBody>
      </p:sp>
      <p:sp>
        <p:nvSpPr>
          <p:cNvPr id="4" name="Text Placeholder 19">
            <a:extLst>
              <a:ext uri="{FF2B5EF4-FFF2-40B4-BE49-F238E27FC236}">
                <a16:creationId xmlns:a16="http://schemas.microsoft.com/office/drawing/2014/main" id="{6B31C36C-6914-30C5-3F1B-D1E583AB8061}"/>
              </a:ext>
            </a:extLst>
          </p:cNvPr>
          <p:cNvSpPr>
            <a:spLocks noGrp="1"/>
          </p:cNvSpPr>
          <p:nvPr>
            <p:ph type="body" sz="quarter" idx="22" hasCustomPrompt="1"/>
          </p:nvPr>
        </p:nvSpPr>
        <p:spPr>
          <a:xfrm>
            <a:off x="1039914"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2000" b="1" i="0" u="none" strike="noStrike" kern="1200" baseline="0">
                <a:solidFill>
                  <a:srgbClr val="FEFFFE"/>
                </a:solidFill>
                <a:latin typeface="Segoe UI Variable Text Semibold" pitchFamily="2" charset="0"/>
              </a:rPr>
              <a:t>Tomorrow, AI becomes both a partner and a facilitator of the team, which mind melds their perspectives for faster shared vision to product.</a:t>
            </a:r>
          </a:p>
        </p:txBody>
      </p:sp>
      <p:sp>
        <p:nvSpPr>
          <p:cNvPr id="25" name="Text Placeholder 19">
            <a:extLst>
              <a:ext uri="{FF2B5EF4-FFF2-40B4-BE49-F238E27FC236}">
                <a16:creationId xmlns:a16="http://schemas.microsoft.com/office/drawing/2014/main" id="{04909924-8374-3E54-558E-59C018D0DF29}"/>
              </a:ext>
            </a:extLst>
          </p:cNvPr>
          <p:cNvSpPr>
            <a:spLocks noGrp="1"/>
          </p:cNvSpPr>
          <p:nvPr>
            <p:ph type="body" sz="quarter" idx="23" hasCustomPrompt="1"/>
          </p:nvPr>
        </p:nvSpPr>
        <p:spPr>
          <a:xfrm>
            <a:off x="4757803"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6" name="Text Placeholder 19">
            <a:extLst>
              <a:ext uri="{FF2B5EF4-FFF2-40B4-BE49-F238E27FC236}">
                <a16:creationId xmlns:a16="http://schemas.microsoft.com/office/drawing/2014/main" id="{1A458391-216E-C845-856C-2A4E798510CD}"/>
              </a:ext>
            </a:extLst>
          </p:cNvPr>
          <p:cNvSpPr>
            <a:spLocks noGrp="1"/>
          </p:cNvSpPr>
          <p:nvPr>
            <p:ph type="body" sz="quarter" idx="24" hasCustomPrompt="1"/>
          </p:nvPr>
        </p:nvSpPr>
        <p:spPr>
          <a:xfrm>
            <a:off x="4767856" y="7032372"/>
            <a:ext cx="3481841" cy="635000"/>
          </a:xfrm>
          <a:prstGeom prst="rect">
            <a:avLst/>
          </a:prstGeom>
        </p:spPr>
        <p:txBody>
          <a:bodyPr/>
          <a:lstStyle>
            <a:lvl1pPr marL="0" indent="0" algn="l" defTabSz="914400" rtl="0" eaLnBrk="1" latinLnBrk="0" hangingPunct="1">
              <a:lnSpc>
                <a:spcPts val="5200"/>
              </a:lnSpc>
              <a:buNone/>
              <a:defRPr lang="en-US" sz="6200" b="1" i="0" kern="1200" dirty="0">
                <a:solidFill>
                  <a:schemeClr val="accent5"/>
                </a:solidFill>
                <a:latin typeface="Poppins" pitchFamily="2" charset="77"/>
                <a:ea typeface="Segoe UI Variable Semibold Display" pitchFamily="34" charset="-122"/>
                <a:cs typeface="Segoe UI Variable Semibold Display" pitchFamily="34" charset="-120"/>
              </a:defRPr>
            </a:lvl1pPr>
          </a:lstStyle>
          <a:p>
            <a:pPr lvl="0"/>
            <a:r>
              <a:rPr lang="en-US"/>
              <a:t>02</a:t>
            </a:r>
          </a:p>
        </p:txBody>
      </p:sp>
      <p:sp>
        <p:nvSpPr>
          <p:cNvPr id="27" name="Text Placeholder 19">
            <a:extLst>
              <a:ext uri="{FF2B5EF4-FFF2-40B4-BE49-F238E27FC236}">
                <a16:creationId xmlns:a16="http://schemas.microsoft.com/office/drawing/2014/main" id="{6FD2C17F-78EB-C99E-7B83-9664DD5F4AFA}"/>
              </a:ext>
            </a:extLst>
          </p:cNvPr>
          <p:cNvSpPr>
            <a:spLocks noGrp="1"/>
          </p:cNvSpPr>
          <p:nvPr>
            <p:ph type="body" sz="quarter" idx="25" hasCustomPrompt="1"/>
          </p:nvPr>
        </p:nvSpPr>
        <p:spPr>
          <a:xfrm>
            <a:off x="4757804"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2000" b="1" i="0" u="none" strike="noStrike" kern="1200" baseline="0">
                <a:solidFill>
                  <a:srgbClr val="FEFFFE"/>
                </a:solidFill>
                <a:latin typeface="Segoe UI Variable Text Semibold" pitchFamily="2" charset="0"/>
              </a:rPr>
              <a:t>Tomorrow, AI becomes both a partner and a facilitator of the team, which mind melds their perspectives for faster shared vision to product.</a:t>
            </a:r>
          </a:p>
        </p:txBody>
      </p:sp>
      <p:sp>
        <p:nvSpPr>
          <p:cNvPr id="28" name="Text Placeholder 19">
            <a:extLst>
              <a:ext uri="{FF2B5EF4-FFF2-40B4-BE49-F238E27FC236}">
                <a16:creationId xmlns:a16="http://schemas.microsoft.com/office/drawing/2014/main" id="{87204D81-F012-9492-CE1C-A2971FEDDADE}"/>
              </a:ext>
            </a:extLst>
          </p:cNvPr>
          <p:cNvSpPr>
            <a:spLocks noGrp="1"/>
          </p:cNvSpPr>
          <p:nvPr>
            <p:ph type="body" sz="quarter" idx="26" hasCustomPrompt="1"/>
          </p:nvPr>
        </p:nvSpPr>
        <p:spPr>
          <a:xfrm>
            <a:off x="8485742"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9" name="Text Placeholder 19">
            <a:extLst>
              <a:ext uri="{FF2B5EF4-FFF2-40B4-BE49-F238E27FC236}">
                <a16:creationId xmlns:a16="http://schemas.microsoft.com/office/drawing/2014/main" id="{6CCC77AF-444A-D86E-7572-EFF8B6390E08}"/>
              </a:ext>
            </a:extLst>
          </p:cNvPr>
          <p:cNvSpPr>
            <a:spLocks noGrp="1"/>
          </p:cNvSpPr>
          <p:nvPr>
            <p:ph type="body" sz="quarter" idx="27" hasCustomPrompt="1"/>
          </p:nvPr>
        </p:nvSpPr>
        <p:spPr>
          <a:xfrm>
            <a:off x="8495795" y="7032372"/>
            <a:ext cx="3481841" cy="635000"/>
          </a:xfrm>
          <a:prstGeom prst="rect">
            <a:avLst/>
          </a:prstGeom>
        </p:spPr>
        <p:txBody>
          <a:bodyPr/>
          <a:lstStyle>
            <a:lvl1pPr marL="0" indent="0" algn="l" defTabSz="914400" rtl="0" eaLnBrk="1" latinLnBrk="0" hangingPunct="1">
              <a:lnSpc>
                <a:spcPts val="5200"/>
              </a:lnSpc>
              <a:buNone/>
              <a:defRPr lang="en-US" sz="6200" b="1" i="0" kern="1200" dirty="0">
                <a:solidFill>
                  <a:schemeClr val="accent5"/>
                </a:solidFill>
                <a:latin typeface="Poppins" pitchFamily="2" charset="77"/>
                <a:ea typeface="Segoe UI Variable Semibold Display" pitchFamily="34" charset="-122"/>
                <a:cs typeface="Segoe UI Variable Semibold Display" pitchFamily="34" charset="-120"/>
              </a:defRPr>
            </a:lvl1pPr>
          </a:lstStyle>
          <a:p>
            <a:pPr lvl="0"/>
            <a:r>
              <a:rPr lang="en-US"/>
              <a:t>03</a:t>
            </a:r>
          </a:p>
        </p:txBody>
      </p:sp>
      <p:sp>
        <p:nvSpPr>
          <p:cNvPr id="30" name="Text Placeholder 19">
            <a:extLst>
              <a:ext uri="{FF2B5EF4-FFF2-40B4-BE49-F238E27FC236}">
                <a16:creationId xmlns:a16="http://schemas.microsoft.com/office/drawing/2014/main" id="{4E46FA6F-2160-24B7-021B-9A07991B9E2D}"/>
              </a:ext>
            </a:extLst>
          </p:cNvPr>
          <p:cNvSpPr>
            <a:spLocks noGrp="1"/>
          </p:cNvSpPr>
          <p:nvPr>
            <p:ph type="body" sz="quarter" idx="28" hasCustomPrompt="1"/>
          </p:nvPr>
        </p:nvSpPr>
        <p:spPr>
          <a:xfrm>
            <a:off x="8485743"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2000" b="1" i="0" u="none" strike="noStrike" kern="1200" baseline="0">
                <a:solidFill>
                  <a:srgbClr val="FEFFFE"/>
                </a:solidFill>
                <a:latin typeface="Segoe UI Variable Text Semibold" pitchFamily="2" charset="0"/>
              </a:rPr>
              <a:t>Tomorrow, AI becomes both a partner and a facilitator of the team, which mind melds their perspectives for faster shared vision to product.</a:t>
            </a:r>
          </a:p>
        </p:txBody>
      </p:sp>
      <p:sp>
        <p:nvSpPr>
          <p:cNvPr id="31" name="Text Placeholder 19">
            <a:extLst>
              <a:ext uri="{FF2B5EF4-FFF2-40B4-BE49-F238E27FC236}">
                <a16:creationId xmlns:a16="http://schemas.microsoft.com/office/drawing/2014/main" id="{71B7133A-23A4-0AD6-CE2B-4A52C054F60C}"/>
              </a:ext>
            </a:extLst>
          </p:cNvPr>
          <p:cNvSpPr>
            <a:spLocks noGrp="1"/>
          </p:cNvSpPr>
          <p:nvPr>
            <p:ph type="body" sz="quarter" idx="29" hasCustomPrompt="1"/>
          </p:nvPr>
        </p:nvSpPr>
        <p:spPr>
          <a:xfrm>
            <a:off x="12203632"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2" name="Text Placeholder 19">
            <a:extLst>
              <a:ext uri="{FF2B5EF4-FFF2-40B4-BE49-F238E27FC236}">
                <a16:creationId xmlns:a16="http://schemas.microsoft.com/office/drawing/2014/main" id="{E4C9B303-6F54-1ECD-0DEF-CC04F2DF72EF}"/>
              </a:ext>
            </a:extLst>
          </p:cNvPr>
          <p:cNvSpPr>
            <a:spLocks noGrp="1"/>
          </p:cNvSpPr>
          <p:nvPr>
            <p:ph type="body" sz="quarter" idx="30" hasCustomPrompt="1"/>
          </p:nvPr>
        </p:nvSpPr>
        <p:spPr>
          <a:xfrm>
            <a:off x="12213685" y="7032372"/>
            <a:ext cx="3481841" cy="635000"/>
          </a:xfrm>
          <a:prstGeom prst="rect">
            <a:avLst/>
          </a:prstGeom>
        </p:spPr>
        <p:txBody>
          <a:bodyPr/>
          <a:lstStyle>
            <a:lvl1pPr marL="0" indent="0" algn="l" defTabSz="914400" rtl="0" eaLnBrk="1" latinLnBrk="0" hangingPunct="1">
              <a:lnSpc>
                <a:spcPts val="5200"/>
              </a:lnSpc>
              <a:buNone/>
              <a:defRPr lang="en-US" sz="6200" b="1" i="0" kern="1200" dirty="0">
                <a:solidFill>
                  <a:schemeClr val="accent5"/>
                </a:solidFill>
                <a:latin typeface="Poppins" pitchFamily="2" charset="77"/>
                <a:ea typeface="Segoe UI Variable Semibold Display" pitchFamily="34" charset="-122"/>
                <a:cs typeface="Segoe UI Variable Semibold Display" pitchFamily="34" charset="-120"/>
              </a:defRPr>
            </a:lvl1pPr>
          </a:lstStyle>
          <a:p>
            <a:pPr lvl="0"/>
            <a:r>
              <a:rPr lang="en-US"/>
              <a:t>04</a:t>
            </a:r>
          </a:p>
        </p:txBody>
      </p:sp>
      <p:sp>
        <p:nvSpPr>
          <p:cNvPr id="33" name="Text Placeholder 19">
            <a:extLst>
              <a:ext uri="{FF2B5EF4-FFF2-40B4-BE49-F238E27FC236}">
                <a16:creationId xmlns:a16="http://schemas.microsoft.com/office/drawing/2014/main" id="{F9445E2C-3BBA-6FAA-783F-BBE16C2D29DA}"/>
              </a:ext>
            </a:extLst>
          </p:cNvPr>
          <p:cNvSpPr>
            <a:spLocks noGrp="1"/>
          </p:cNvSpPr>
          <p:nvPr>
            <p:ph type="body" sz="quarter" idx="31" hasCustomPrompt="1"/>
          </p:nvPr>
        </p:nvSpPr>
        <p:spPr>
          <a:xfrm>
            <a:off x="12203633"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2000" b="1" i="0" u="none" strike="noStrike" kern="1200" baseline="0">
                <a:solidFill>
                  <a:srgbClr val="FEFFFE"/>
                </a:solidFill>
                <a:latin typeface="Segoe UI Variable Text Semibold" pitchFamily="2" charset="0"/>
              </a:rPr>
              <a:t>Tomorrow, AI becomes both a partner and a facilitator of the team, which mind melds their perspectives for faster shared vision to product.</a:t>
            </a:r>
          </a:p>
        </p:txBody>
      </p:sp>
      <p:sp>
        <p:nvSpPr>
          <p:cNvPr id="34" name="Text Placeholder 19">
            <a:extLst>
              <a:ext uri="{FF2B5EF4-FFF2-40B4-BE49-F238E27FC236}">
                <a16:creationId xmlns:a16="http://schemas.microsoft.com/office/drawing/2014/main" id="{40487BBE-BE72-087D-7BAD-52C6794CBAB4}"/>
              </a:ext>
            </a:extLst>
          </p:cNvPr>
          <p:cNvSpPr>
            <a:spLocks noGrp="1"/>
          </p:cNvSpPr>
          <p:nvPr>
            <p:ph type="body" sz="quarter" idx="32" hasCustomPrompt="1"/>
          </p:nvPr>
        </p:nvSpPr>
        <p:spPr>
          <a:xfrm>
            <a:off x="15931570"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5" name="Text Placeholder 19">
            <a:extLst>
              <a:ext uri="{FF2B5EF4-FFF2-40B4-BE49-F238E27FC236}">
                <a16:creationId xmlns:a16="http://schemas.microsoft.com/office/drawing/2014/main" id="{F82DE218-3924-5725-018E-C4DC95C3A0D7}"/>
              </a:ext>
            </a:extLst>
          </p:cNvPr>
          <p:cNvSpPr>
            <a:spLocks noGrp="1"/>
          </p:cNvSpPr>
          <p:nvPr>
            <p:ph type="body" sz="quarter" idx="33" hasCustomPrompt="1"/>
          </p:nvPr>
        </p:nvSpPr>
        <p:spPr>
          <a:xfrm>
            <a:off x="15941623" y="7032372"/>
            <a:ext cx="3481841" cy="635000"/>
          </a:xfrm>
          <a:prstGeom prst="rect">
            <a:avLst/>
          </a:prstGeom>
        </p:spPr>
        <p:txBody>
          <a:bodyPr/>
          <a:lstStyle>
            <a:lvl1pPr marL="0" indent="0" algn="l" defTabSz="914400" rtl="0" eaLnBrk="1" latinLnBrk="0" hangingPunct="1">
              <a:lnSpc>
                <a:spcPts val="5200"/>
              </a:lnSpc>
              <a:buNone/>
              <a:defRPr lang="en-US" sz="6200" b="1" i="0" kern="1200" dirty="0">
                <a:solidFill>
                  <a:schemeClr val="accent5"/>
                </a:solidFill>
                <a:latin typeface="Poppins" pitchFamily="2" charset="77"/>
                <a:ea typeface="Segoe UI Variable Semibold Display" pitchFamily="34" charset="-122"/>
                <a:cs typeface="Segoe UI Variable Semibold Display" pitchFamily="34" charset="-120"/>
              </a:defRPr>
            </a:lvl1pPr>
          </a:lstStyle>
          <a:p>
            <a:pPr lvl="0"/>
            <a:r>
              <a:rPr lang="en-US"/>
              <a:t>05</a:t>
            </a:r>
          </a:p>
        </p:txBody>
      </p:sp>
      <p:sp>
        <p:nvSpPr>
          <p:cNvPr id="36" name="Text Placeholder 19">
            <a:extLst>
              <a:ext uri="{FF2B5EF4-FFF2-40B4-BE49-F238E27FC236}">
                <a16:creationId xmlns:a16="http://schemas.microsoft.com/office/drawing/2014/main" id="{3D249E77-8DB6-AE0D-ED70-3F3A2EF4E245}"/>
              </a:ext>
            </a:extLst>
          </p:cNvPr>
          <p:cNvSpPr>
            <a:spLocks noGrp="1"/>
          </p:cNvSpPr>
          <p:nvPr>
            <p:ph type="body" sz="quarter" idx="34" hasCustomPrompt="1"/>
          </p:nvPr>
        </p:nvSpPr>
        <p:spPr>
          <a:xfrm>
            <a:off x="15931571"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2000" b="1" i="0" u="none" strike="noStrike" kern="1200" baseline="0">
                <a:solidFill>
                  <a:srgbClr val="FEFFFE"/>
                </a:solidFill>
                <a:latin typeface="Segoe UI Variable Text Semibold" pitchFamily="2" charset="0"/>
              </a:rPr>
              <a:t>Tomorrow, AI becomes both a partner and a facilitator of the team, which mind melds their perspectives for faster shared vision to product.</a:t>
            </a:r>
          </a:p>
        </p:txBody>
      </p:sp>
      <p:sp>
        <p:nvSpPr>
          <p:cNvPr id="37" name="Text Placeholder 19">
            <a:extLst>
              <a:ext uri="{FF2B5EF4-FFF2-40B4-BE49-F238E27FC236}">
                <a16:creationId xmlns:a16="http://schemas.microsoft.com/office/drawing/2014/main" id="{5E5A031A-E60C-495B-DAA2-327FA9B6D525}"/>
              </a:ext>
            </a:extLst>
          </p:cNvPr>
          <p:cNvSpPr>
            <a:spLocks noGrp="1"/>
          </p:cNvSpPr>
          <p:nvPr>
            <p:ph type="body" sz="quarter" idx="35" hasCustomPrompt="1"/>
          </p:nvPr>
        </p:nvSpPr>
        <p:spPr>
          <a:xfrm>
            <a:off x="19659508" y="7943354"/>
            <a:ext cx="3491894"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8" name="Text Placeholder 19">
            <a:extLst>
              <a:ext uri="{FF2B5EF4-FFF2-40B4-BE49-F238E27FC236}">
                <a16:creationId xmlns:a16="http://schemas.microsoft.com/office/drawing/2014/main" id="{E2FA7884-3D92-14BF-D759-0C98BDFE7DCB}"/>
              </a:ext>
            </a:extLst>
          </p:cNvPr>
          <p:cNvSpPr>
            <a:spLocks noGrp="1"/>
          </p:cNvSpPr>
          <p:nvPr>
            <p:ph type="body" sz="quarter" idx="36" hasCustomPrompt="1"/>
          </p:nvPr>
        </p:nvSpPr>
        <p:spPr>
          <a:xfrm>
            <a:off x="19669561" y="7032372"/>
            <a:ext cx="3481841" cy="635000"/>
          </a:xfrm>
          <a:prstGeom prst="rect">
            <a:avLst/>
          </a:prstGeom>
        </p:spPr>
        <p:txBody>
          <a:bodyPr/>
          <a:lstStyle>
            <a:lvl1pPr marL="0" indent="0" algn="l" defTabSz="914400" rtl="0" eaLnBrk="1" latinLnBrk="0" hangingPunct="1">
              <a:lnSpc>
                <a:spcPts val="5200"/>
              </a:lnSpc>
              <a:buNone/>
              <a:defRPr lang="en-US" sz="6200" b="1" i="0" kern="1200" dirty="0">
                <a:solidFill>
                  <a:schemeClr val="accent5"/>
                </a:solidFill>
                <a:latin typeface="Poppins" pitchFamily="2" charset="77"/>
                <a:ea typeface="Segoe UI Variable Semibold Display" pitchFamily="34" charset="-122"/>
                <a:cs typeface="Segoe UI Variable Semibold Display" pitchFamily="34" charset="-120"/>
              </a:defRPr>
            </a:lvl1pPr>
          </a:lstStyle>
          <a:p>
            <a:pPr lvl="0"/>
            <a:r>
              <a:rPr lang="en-US"/>
              <a:t>06</a:t>
            </a:r>
          </a:p>
        </p:txBody>
      </p:sp>
      <p:sp>
        <p:nvSpPr>
          <p:cNvPr id="39" name="Text Placeholder 19">
            <a:extLst>
              <a:ext uri="{FF2B5EF4-FFF2-40B4-BE49-F238E27FC236}">
                <a16:creationId xmlns:a16="http://schemas.microsoft.com/office/drawing/2014/main" id="{3D6EAA8B-2A11-3BCC-1EEE-C55751C4D2FD}"/>
              </a:ext>
            </a:extLst>
          </p:cNvPr>
          <p:cNvSpPr>
            <a:spLocks noGrp="1"/>
          </p:cNvSpPr>
          <p:nvPr>
            <p:ph type="body" sz="quarter" idx="37" hasCustomPrompt="1"/>
          </p:nvPr>
        </p:nvSpPr>
        <p:spPr>
          <a:xfrm>
            <a:off x="19659509" y="8740532"/>
            <a:ext cx="3491894"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2000" b="1" i="0" u="none" strike="noStrike" kern="1200" baseline="0">
                <a:solidFill>
                  <a:srgbClr val="FEFFFE"/>
                </a:solidFill>
                <a:latin typeface="Segoe UI Variable Text Semibold" pitchFamily="2" charset="0"/>
              </a:rPr>
              <a:t>Tomorrow, AI becomes both a partner and a facilitator of the team, which mind melds their perspectives for faster shared vision to product.</a:t>
            </a:r>
          </a:p>
        </p:txBody>
      </p:sp>
    </p:spTree>
    <p:extLst>
      <p:ext uri="{BB962C8B-B14F-4D97-AF65-F5344CB8AC3E}">
        <p14:creationId xmlns:p14="http://schemas.microsoft.com/office/powerpoint/2010/main" val="17441456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emo 1">
    <p:bg>
      <p:bgPr>
        <a:solidFill>
          <a:srgbClr val="F9F8FF"/>
        </a:solidFill>
        <a:effectLst/>
      </p:bgPr>
    </p:bg>
    <p:spTree>
      <p:nvGrpSpPr>
        <p:cNvPr id="1" name=""/>
        <p:cNvGrpSpPr/>
        <p:nvPr/>
      </p:nvGrpSpPr>
      <p:grpSpPr>
        <a:xfrm>
          <a:off x="0" y="0"/>
          <a:ext cx="0" cy="0"/>
          <a:chOff x="0" y="0"/>
          <a:chExt cx="0" cy="0"/>
        </a:xfrm>
      </p:grpSpPr>
      <p:sp>
        <p:nvSpPr>
          <p:cNvPr id="3" name="Shape 0">
            <a:extLst>
              <a:ext uri="{FF2B5EF4-FFF2-40B4-BE49-F238E27FC236}">
                <a16:creationId xmlns:a16="http://schemas.microsoft.com/office/drawing/2014/main" id="{045EE767-04FB-8F51-EEAF-BD14B6933979}"/>
              </a:ext>
            </a:extLst>
          </p:cNvPr>
          <p:cNvSpPr/>
          <p:nvPr userDrawn="1"/>
        </p:nvSpPr>
        <p:spPr>
          <a:xfrm>
            <a:off x="1143143" y="1143000"/>
            <a:ext cx="5334667" cy="558800"/>
          </a:xfrm>
          <a:prstGeom prst="rect">
            <a:avLst/>
          </a:prstGeom>
          <a:noFill/>
          <a:ln/>
        </p:spPr>
        <p:txBody>
          <a:bodyPr/>
          <a:lstStyle/>
          <a:p>
            <a:endParaRPr lang="en-US" b="0" i="0">
              <a:latin typeface="Poppins" pitchFamily="2" charset="77"/>
            </a:endParaRPr>
          </a:p>
        </p:txBody>
      </p:sp>
      <p:sp>
        <p:nvSpPr>
          <p:cNvPr id="4" name="Shape 1">
            <a:extLst>
              <a:ext uri="{FF2B5EF4-FFF2-40B4-BE49-F238E27FC236}">
                <a16:creationId xmlns:a16="http://schemas.microsoft.com/office/drawing/2014/main" id="{ADF1DEE8-9F0C-BB31-1360-9C3004DECCCD}"/>
              </a:ext>
            </a:extLst>
          </p:cNvPr>
          <p:cNvSpPr/>
          <p:nvPr userDrawn="1"/>
        </p:nvSpPr>
        <p:spPr>
          <a:xfrm>
            <a:off x="1143143" y="1143000"/>
            <a:ext cx="5334667" cy="558800"/>
          </a:xfrm>
          <a:prstGeom prst="rect">
            <a:avLst/>
          </a:prstGeom>
          <a:noFill/>
          <a:ln/>
        </p:spPr>
        <p:txBody>
          <a:bodyPr/>
          <a:lstStyle/>
          <a:p>
            <a:endParaRPr lang="en-US" b="0" i="0">
              <a:latin typeface="Poppins" pitchFamily="2" charset="77"/>
            </a:endParaRPr>
          </a:p>
        </p:txBody>
      </p:sp>
      <p:sp>
        <p:nvSpPr>
          <p:cNvPr id="6" name="Text Placeholder 19">
            <a:extLst>
              <a:ext uri="{FF2B5EF4-FFF2-40B4-BE49-F238E27FC236}">
                <a16:creationId xmlns:a16="http://schemas.microsoft.com/office/drawing/2014/main" id="{0B9D9174-12FF-9C28-25F8-E25F1E9EE013}"/>
              </a:ext>
            </a:extLst>
          </p:cNvPr>
          <p:cNvSpPr>
            <a:spLocks noGrp="1"/>
          </p:cNvSpPr>
          <p:nvPr>
            <p:ph type="body" sz="quarter" idx="15" hasCustomPrompt="1"/>
          </p:nvPr>
        </p:nvSpPr>
        <p:spPr>
          <a:xfrm>
            <a:off x="1083509" y="1093883"/>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mj-lt"/>
                <a:ea typeface="Poppins" pitchFamily="2" charset="77"/>
                <a:cs typeface="Poppins" pitchFamily="2" charset="77"/>
              </a:defRPr>
            </a:lvl1pPr>
          </a:lstStyle>
          <a:p>
            <a:pPr lvl="0"/>
            <a:r>
              <a:rPr lang="en-US"/>
              <a:t>Demo title</a:t>
            </a:r>
          </a:p>
        </p:txBody>
      </p:sp>
      <p:sp>
        <p:nvSpPr>
          <p:cNvPr id="12" name="Media Placeholder 11">
            <a:extLst>
              <a:ext uri="{FF2B5EF4-FFF2-40B4-BE49-F238E27FC236}">
                <a16:creationId xmlns:a16="http://schemas.microsoft.com/office/drawing/2014/main" id="{352801BD-1573-00A3-B1EC-19E2831948F6}"/>
              </a:ext>
            </a:extLst>
          </p:cNvPr>
          <p:cNvSpPr>
            <a:spLocks noGrp="1"/>
          </p:cNvSpPr>
          <p:nvPr>
            <p:ph type="media" sz="quarter" idx="40"/>
          </p:nvPr>
        </p:nvSpPr>
        <p:spPr>
          <a:xfrm>
            <a:off x="1190624" y="2257425"/>
            <a:ext cx="22005925" cy="10364692"/>
          </a:xfrm>
          <a:prstGeom prst="roundRect">
            <a:avLst>
              <a:gd name="adj" fmla="val 3473"/>
            </a:avLst>
          </a:prstGeom>
          <a:noFill/>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126043348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subtitle only">
    <p:bg>
      <p:bgPr>
        <a:solidFill>
          <a:schemeClr val="tx2"/>
        </a:solidFill>
        <a:effectLst/>
      </p:bgPr>
    </p:bg>
    <p:spTree>
      <p:nvGrpSpPr>
        <p:cNvPr id="1" name=""/>
        <p:cNvGrpSpPr/>
        <p:nvPr/>
      </p:nvGrpSpPr>
      <p:grpSpPr>
        <a:xfrm>
          <a:off x="0" y="0"/>
          <a:ext cx="0" cy="0"/>
          <a:chOff x="0" y="0"/>
          <a:chExt cx="0" cy="0"/>
        </a:xfrm>
      </p:grpSpPr>
      <p:sp>
        <p:nvSpPr>
          <p:cNvPr id="5" name="Text Placeholder 19">
            <a:extLst>
              <a:ext uri="{FF2B5EF4-FFF2-40B4-BE49-F238E27FC236}">
                <a16:creationId xmlns:a16="http://schemas.microsoft.com/office/drawing/2014/main" id="{DC24AF06-9E24-29B8-6CAD-503F1F6D1B76}"/>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1"/>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6" name="Text Placeholder 19">
            <a:extLst>
              <a:ext uri="{FF2B5EF4-FFF2-40B4-BE49-F238E27FC236}">
                <a16:creationId xmlns:a16="http://schemas.microsoft.com/office/drawing/2014/main" id="{CC4C3579-39BD-FD7E-6A30-B13AA438333B}"/>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2"/>
                </a:solidFill>
                <a:latin typeface="Poppins" pitchFamily="2" charset="77"/>
                <a:ea typeface="Poppins" pitchFamily="2" charset="77"/>
                <a:cs typeface="Poppins" pitchFamily="2" charset="77"/>
              </a:defRPr>
            </a:lvl1pPr>
          </a:lstStyle>
          <a:p>
            <a:pPr lvl="0"/>
            <a:r>
              <a:rPr lang="en-US"/>
              <a:t>Subtitle</a:t>
            </a:r>
          </a:p>
          <a:p>
            <a:pPr lvl="0"/>
            <a:endParaRPr lang="en-US"/>
          </a:p>
        </p:txBody>
      </p:sp>
      <p:sp>
        <p:nvSpPr>
          <p:cNvPr id="3" name="Chart Placeholder 2">
            <a:extLst>
              <a:ext uri="{FF2B5EF4-FFF2-40B4-BE49-F238E27FC236}">
                <a16:creationId xmlns:a16="http://schemas.microsoft.com/office/drawing/2014/main" id="{37FAA54B-2E67-1405-41E1-8BC64A2278D6}"/>
              </a:ext>
            </a:extLst>
          </p:cNvPr>
          <p:cNvSpPr>
            <a:spLocks noGrp="1"/>
          </p:cNvSpPr>
          <p:nvPr>
            <p:ph type="chart" sz="quarter" idx="12"/>
          </p:nvPr>
        </p:nvSpPr>
        <p:spPr>
          <a:xfrm>
            <a:off x="9359160" y="1104900"/>
            <a:ext cx="13887450" cy="11506200"/>
          </a:xfrm>
          <a:prstGeom prst="roundRect">
            <a:avLst>
              <a:gd name="adj" fmla="val 3505"/>
            </a:avLst>
          </a:prstGeom>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238509745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Preview 1">
    <p:bg>
      <p:bgPr>
        <a:solidFill>
          <a:schemeClr val="tx2"/>
        </a:solidFill>
        <a:effectLst/>
      </p:bgPr>
    </p:bg>
    <p:spTree>
      <p:nvGrpSpPr>
        <p:cNvPr id="1" name=""/>
        <p:cNvGrpSpPr/>
        <p:nvPr/>
      </p:nvGrpSpPr>
      <p:grpSpPr>
        <a:xfrm>
          <a:off x="0" y="0"/>
          <a:ext cx="0" cy="0"/>
          <a:chOff x="0" y="0"/>
          <a:chExt cx="0" cy="0"/>
        </a:xfrm>
      </p:grpSpPr>
      <p:sp>
        <p:nvSpPr>
          <p:cNvPr id="3" name="Shape 0">
            <a:extLst>
              <a:ext uri="{FF2B5EF4-FFF2-40B4-BE49-F238E27FC236}">
                <a16:creationId xmlns:a16="http://schemas.microsoft.com/office/drawing/2014/main" id="{8CCBE980-1166-D64C-2757-75952975A306}"/>
              </a:ext>
            </a:extLst>
          </p:cNvPr>
          <p:cNvSpPr/>
          <p:nvPr userDrawn="1"/>
        </p:nvSpPr>
        <p:spPr>
          <a:xfrm>
            <a:off x="1143143" y="1143000"/>
            <a:ext cx="5334667" cy="1117600"/>
          </a:xfrm>
          <a:prstGeom prst="rect">
            <a:avLst/>
          </a:prstGeom>
          <a:noFill/>
          <a:ln/>
        </p:spPr>
        <p:txBody>
          <a:bodyPr/>
          <a:lstStyle/>
          <a:p>
            <a:endParaRPr lang="en-US" b="0" i="0">
              <a:latin typeface="Poppins" pitchFamily="2" charset="77"/>
            </a:endParaRPr>
          </a:p>
        </p:txBody>
      </p:sp>
      <p:sp>
        <p:nvSpPr>
          <p:cNvPr id="2" name="Text Placeholder 19">
            <a:extLst>
              <a:ext uri="{FF2B5EF4-FFF2-40B4-BE49-F238E27FC236}">
                <a16:creationId xmlns:a16="http://schemas.microsoft.com/office/drawing/2014/main" id="{14E009DD-D72C-4B45-F63A-1FE205A080EB}"/>
              </a:ext>
            </a:extLst>
          </p:cNvPr>
          <p:cNvSpPr>
            <a:spLocks noGrp="1"/>
          </p:cNvSpPr>
          <p:nvPr>
            <p:ph type="body" sz="quarter" idx="10" hasCustomPrompt="1"/>
          </p:nvPr>
        </p:nvSpPr>
        <p:spPr>
          <a:xfrm>
            <a:off x="1113658" y="5018767"/>
            <a:ext cx="7010400" cy="1890091"/>
          </a:xfrm>
          <a:prstGeom prst="rect">
            <a:avLst/>
          </a:prstGeom>
        </p:spPr>
        <p:txBody>
          <a:bodyPr/>
          <a:lstStyle>
            <a:lvl1pPr marL="0" indent="0" algn="l" defTabSz="914400" rtl="0" eaLnBrk="1" latinLnBrk="0" hangingPunct="1">
              <a:lnSpc>
                <a:spcPts val="6800"/>
              </a:lnSpc>
              <a:buNone/>
              <a:defRPr lang="en-US" sz="6000" b="0" i="0" kern="0" spc="-120" dirty="0">
                <a:solidFill>
                  <a:schemeClr val="bg1"/>
                </a:solidFill>
                <a:latin typeface="Poppins" pitchFamily="2" charset="77"/>
                <a:ea typeface="Segoe UI Variable Display Bold" pitchFamily="34" charset="-122"/>
                <a:cs typeface="Poppins" pitchFamily="2" charset="77"/>
              </a:defRPr>
            </a:lvl1pPr>
          </a:lstStyle>
          <a:p>
            <a:pPr rtl="0"/>
            <a:r>
              <a:rPr lang="en-US" sz="6000" b="1" i="0" u="none" strike="noStrike" kern="1200" baseline="0">
                <a:solidFill>
                  <a:srgbClr val="FEFFFE"/>
                </a:solidFill>
                <a:latin typeface="Segoe UI Variable Display" pitchFamily="2" charset="0"/>
              </a:rPr>
              <a:t>Demo title with just two or three lines</a:t>
            </a:r>
          </a:p>
        </p:txBody>
      </p:sp>
      <p:sp>
        <p:nvSpPr>
          <p:cNvPr id="4" name="Text Placeholder 19">
            <a:extLst>
              <a:ext uri="{FF2B5EF4-FFF2-40B4-BE49-F238E27FC236}">
                <a16:creationId xmlns:a16="http://schemas.microsoft.com/office/drawing/2014/main" id="{9AC83446-32E5-DE05-6E80-6BA7D80EE26E}"/>
              </a:ext>
            </a:extLst>
          </p:cNvPr>
          <p:cNvSpPr>
            <a:spLocks noGrp="1"/>
          </p:cNvSpPr>
          <p:nvPr>
            <p:ph type="body" sz="quarter" idx="11" hasCustomPrompt="1"/>
          </p:nvPr>
        </p:nvSpPr>
        <p:spPr>
          <a:xfrm>
            <a:off x="1113658" y="6968729"/>
            <a:ext cx="7010400" cy="939800"/>
          </a:xfrm>
          <a:prstGeom prst="rect">
            <a:avLst/>
          </a:prstGeom>
        </p:spPr>
        <p:txBody>
          <a:bodyPr/>
          <a:lstStyle>
            <a:lvl1pPr marL="0" indent="0" algn="l" defTabSz="914400" rtl="0" eaLnBrk="1" latinLnBrk="0" hangingPunct="1">
              <a:lnSpc>
                <a:spcPts val="3600"/>
              </a:lnSpc>
              <a:buNone/>
              <a:defRPr lang="en-US" sz="2800" b="0" i="0" kern="0" spc="-56" dirty="0">
                <a:solidFill>
                  <a:schemeClr val="tx2"/>
                </a:solidFill>
                <a:latin typeface="Aptos" panose="020B0004020202020204" pitchFamily="34" charset="0"/>
                <a:ea typeface="+mn-ea"/>
                <a:cs typeface="+mn-cs"/>
              </a:defRPr>
            </a:lvl1pPr>
          </a:lstStyle>
          <a:p>
            <a:pPr rtl="0"/>
            <a:r>
              <a:rPr lang="en-US" sz="2800" b="0" i="0" u="none" strike="noStrike" kern="1200" baseline="0">
                <a:solidFill>
                  <a:srgbClr val="969696"/>
                </a:solidFill>
                <a:latin typeface="Segoe UI Variable Display Semib" pitchFamily="2" charset="0"/>
              </a:rPr>
              <a:t>Short list or description</a:t>
            </a:r>
          </a:p>
        </p:txBody>
      </p:sp>
      <p:sp>
        <p:nvSpPr>
          <p:cNvPr id="16" name="Text Placeholder 19">
            <a:extLst>
              <a:ext uri="{FF2B5EF4-FFF2-40B4-BE49-F238E27FC236}">
                <a16:creationId xmlns:a16="http://schemas.microsoft.com/office/drawing/2014/main" id="{AB42CAD9-06F1-08CF-1BDC-B4B1C7C1A92C}"/>
              </a:ext>
            </a:extLst>
          </p:cNvPr>
          <p:cNvSpPr>
            <a:spLocks noGrp="1"/>
          </p:cNvSpPr>
          <p:nvPr>
            <p:ph type="body" sz="quarter" idx="27" hasCustomPrompt="1"/>
          </p:nvPr>
        </p:nvSpPr>
        <p:spPr>
          <a:xfrm>
            <a:off x="1113658" y="3274791"/>
            <a:ext cx="7010400" cy="39550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pPr rtl="0"/>
            <a:r>
              <a:rPr lang="en-US" sz="2000" b="0" i="0" u="none" strike="noStrike" kern="1200" baseline="0">
                <a:solidFill>
                  <a:srgbClr val="969696"/>
                </a:solidFill>
                <a:latin typeface="Segoe UI Variable Text Semibold" pitchFamily="2" charset="0"/>
              </a:rPr>
              <a:t>Public Preview / Q2 2025</a:t>
            </a:r>
            <a:endParaRPr lang="en-US" sz="2000" b="0" i="0" u="none" strike="noStrike" kern="1200" baseline="0">
              <a:solidFill>
                <a:srgbClr val="969696"/>
              </a:solidFill>
              <a:latin typeface="Calibri" panose="020F0502020204030204" pitchFamily="34" charset="0"/>
            </a:endParaRPr>
          </a:p>
        </p:txBody>
      </p:sp>
      <p:sp>
        <p:nvSpPr>
          <p:cNvPr id="6" name="Picture Placeholder 5">
            <a:extLst>
              <a:ext uri="{FF2B5EF4-FFF2-40B4-BE49-F238E27FC236}">
                <a16:creationId xmlns:a16="http://schemas.microsoft.com/office/drawing/2014/main" id="{2A044043-3763-4FD2-DBC5-3CE97B6763F0}"/>
              </a:ext>
            </a:extLst>
          </p:cNvPr>
          <p:cNvSpPr>
            <a:spLocks noGrp="1"/>
          </p:cNvSpPr>
          <p:nvPr>
            <p:ph type="pic" sz="quarter" idx="28"/>
          </p:nvPr>
        </p:nvSpPr>
        <p:spPr>
          <a:xfrm>
            <a:off x="10544175" y="1143000"/>
            <a:ext cx="12687300" cy="11315700"/>
          </a:xfrm>
          <a:prstGeom prst="roundRect">
            <a:avLst>
              <a:gd name="adj" fmla="val 3536"/>
            </a:avLst>
          </a:prstGeom>
          <a:noFill/>
          <a:ln w="38100">
            <a:gradFill>
              <a:gsLst>
                <a:gs pos="0">
                  <a:schemeClr val="accent3"/>
                </a:gs>
                <a:gs pos="32000">
                  <a:schemeClr val="accent6"/>
                </a:gs>
                <a:gs pos="65000">
                  <a:srgbClr val="8853F0"/>
                </a:gs>
                <a:gs pos="100000">
                  <a:schemeClr val="accent1"/>
                </a:gs>
              </a:gsLst>
              <a:lin ang="3000000" scaled="0"/>
            </a:gradFill>
          </a:ln>
          <a:effectLst>
            <a:glow rad="254000">
              <a:schemeClr val="accent4">
                <a:alpha val="9137"/>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a:lstStyle>
            <a:lvl1pPr>
              <a:defRPr lang="en-US" sz="1800" b="0" i="0" dirty="0">
                <a:latin typeface="Poppins" pitchFamily="2" charset="77"/>
              </a:defRPr>
            </a:lvl1pPr>
          </a:lstStyle>
          <a:p>
            <a:pPr marL="0" lvl="0" algn="ctr"/>
            <a:endParaRPr lang="en-US"/>
          </a:p>
        </p:txBody>
      </p:sp>
    </p:spTree>
    <p:extLst>
      <p:ext uri="{BB962C8B-B14F-4D97-AF65-F5344CB8AC3E}">
        <p14:creationId xmlns:p14="http://schemas.microsoft.com/office/powerpoint/2010/main" val="214942007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Preview 2">
    <p:bg>
      <p:bgPr>
        <a:solidFill>
          <a:schemeClr val="tx2"/>
        </a:solidFill>
        <a:effectLst/>
      </p:bgPr>
    </p:bg>
    <p:spTree>
      <p:nvGrpSpPr>
        <p:cNvPr id="1" name=""/>
        <p:cNvGrpSpPr/>
        <p:nvPr/>
      </p:nvGrpSpPr>
      <p:grpSpPr>
        <a:xfrm>
          <a:off x="0" y="0"/>
          <a:ext cx="0" cy="0"/>
          <a:chOff x="0" y="0"/>
          <a:chExt cx="0" cy="0"/>
        </a:xfrm>
      </p:grpSpPr>
      <p:sp>
        <p:nvSpPr>
          <p:cNvPr id="12" name="Text Placeholder 19">
            <a:extLst>
              <a:ext uri="{FF2B5EF4-FFF2-40B4-BE49-F238E27FC236}">
                <a16:creationId xmlns:a16="http://schemas.microsoft.com/office/drawing/2014/main" id="{FDB64B77-E38D-1ACA-5A15-6809BD7C672C}"/>
              </a:ext>
            </a:extLst>
          </p:cNvPr>
          <p:cNvSpPr>
            <a:spLocks noGrp="1"/>
          </p:cNvSpPr>
          <p:nvPr>
            <p:ph type="body" sz="quarter" idx="29" hasCustomPrompt="1"/>
          </p:nvPr>
        </p:nvSpPr>
        <p:spPr>
          <a:xfrm>
            <a:off x="1123701" y="4219279"/>
            <a:ext cx="7010400" cy="1890091"/>
          </a:xfrm>
          <a:prstGeom prst="rect">
            <a:avLst/>
          </a:prstGeom>
        </p:spPr>
        <p:txBody>
          <a:bodyPr/>
          <a:lstStyle>
            <a:lvl1pPr marL="0" marR="0" indent="0" algn="l" defTabSz="914400" rtl="0" eaLnBrk="1" fontAlgn="auto" latinLnBrk="0" hangingPunct="1">
              <a:lnSpc>
                <a:spcPts val="6800"/>
              </a:lnSpc>
              <a:spcBef>
                <a:spcPts val="0"/>
              </a:spcBef>
              <a:spcAft>
                <a:spcPts val="0"/>
              </a:spcAft>
              <a:buClrTx/>
              <a:buSzTx/>
              <a:buFontTx/>
              <a:buNone/>
              <a:tabLst/>
              <a:defRPr lang="en-US" sz="6000" b="0" i="0" kern="0" spc="-120">
                <a:solidFill>
                  <a:schemeClr val="bg1"/>
                </a:solidFill>
                <a:latin typeface="Poppins" pitchFamily="2" charset="77"/>
                <a:ea typeface="Segoe UI Variable Display Bold" pitchFamily="34" charset="-122"/>
                <a:cs typeface="Segoe UI Variable Display Bold" pitchFamily="34" charset="-120"/>
              </a:defRPr>
            </a:lvl1pPr>
          </a:lstStyle>
          <a:p>
            <a:pPr marL="0" marR="0" lvl="0" indent="0" algn="l" defTabSz="914400" rtl="0" eaLnBrk="1" fontAlgn="auto" latinLnBrk="0" hangingPunct="1">
              <a:lnSpc>
                <a:spcPts val="6800"/>
              </a:lnSpc>
              <a:spcBef>
                <a:spcPts val="0"/>
              </a:spcBef>
              <a:spcAft>
                <a:spcPts val="0"/>
              </a:spcAft>
              <a:buClrTx/>
              <a:buSzTx/>
              <a:buFontTx/>
              <a:buNone/>
              <a:tabLst/>
              <a:defRPr/>
            </a:pPr>
            <a:r>
              <a:rPr kumimoji="0" lang="en-US" sz="6000" b="1" i="0" u="none" strike="noStrike" kern="0" cap="none" spc="-120" normalizeH="0" baseline="0" noProof="0">
                <a:ln>
                  <a:noFill/>
                </a:ln>
                <a:effectLst/>
                <a:uLnTx/>
                <a:uFillTx/>
                <a:latin typeface="Segoe UI Variable Display" pitchFamily="2" charset="0"/>
                <a:ea typeface="Segoe UI Variable Display Bold" pitchFamily="34" charset="-122"/>
                <a:cs typeface="Segoe UI Variable Display Bold" pitchFamily="34" charset="-120"/>
              </a:rPr>
              <a:t>GitHub Copilot </a:t>
            </a:r>
            <a:br>
              <a:rPr kumimoji="0" lang="en-US" sz="6000" b="1" i="0" u="none" strike="noStrike" kern="0" cap="none" spc="-120" normalizeH="0" baseline="0" noProof="0">
                <a:ln>
                  <a:noFill/>
                </a:ln>
                <a:effectLst/>
                <a:uLnTx/>
                <a:uFillTx/>
                <a:latin typeface="Segoe UI Variable Display" pitchFamily="2" charset="0"/>
                <a:ea typeface="Segoe UI Variable Display Bold" pitchFamily="34" charset="-122"/>
                <a:cs typeface="Segoe UI Variable Display Bold" pitchFamily="34" charset="-120"/>
              </a:rPr>
            </a:br>
            <a:r>
              <a:rPr kumimoji="0" lang="en-US" sz="6000" b="1" i="0" u="none" strike="noStrike" kern="0" cap="none" spc="-120" normalizeH="0" baseline="0" noProof="0">
                <a:ln>
                  <a:noFill/>
                </a:ln>
                <a:effectLst/>
                <a:uLnTx/>
                <a:uFillTx/>
                <a:latin typeface="Segoe UI Variable Display" pitchFamily="2" charset="0"/>
                <a:ea typeface="Segoe UI Variable Display Bold" pitchFamily="34" charset="-122"/>
                <a:cs typeface="Segoe UI Variable Display Bold" pitchFamily="34" charset="-120"/>
              </a:rPr>
              <a:t>app modernization</a:t>
            </a:r>
          </a:p>
        </p:txBody>
      </p:sp>
      <p:sp>
        <p:nvSpPr>
          <p:cNvPr id="13" name="Text Placeholder 19">
            <a:extLst>
              <a:ext uri="{FF2B5EF4-FFF2-40B4-BE49-F238E27FC236}">
                <a16:creationId xmlns:a16="http://schemas.microsoft.com/office/drawing/2014/main" id="{EB6A5054-BEC7-5A53-61D2-95395DD6A0C1}"/>
              </a:ext>
            </a:extLst>
          </p:cNvPr>
          <p:cNvSpPr>
            <a:spLocks noGrp="1"/>
          </p:cNvSpPr>
          <p:nvPr>
            <p:ph type="body" sz="quarter" idx="30" hasCustomPrompt="1"/>
          </p:nvPr>
        </p:nvSpPr>
        <p:spPr>
          <a:xfrm>
            <a:off x="1153845" y="6472055"/>
            <a:ext cx="7010400" cy="4038140"/>
          </a:xfrm>
          <a:prstGeom prst="rect">
            <a:avLst/>
          </a:prstGeom>
        </p:spPr>
        <p:txBody>
          <a:bodyPr/>
          <a:lstStyle>
            <a:lvl1pPr marL="0" marR="0" indent="0" algn="l" defTabSz="914400" rtl="0" eaLnBrk="1" fontAlgn="auto" latinLnBrk="0" hangingPunct="1">
              <a:lnSpc>
                <a:spcPts val="3600"/>
              </a:lnSpc>
              <a:spcBef>
                <a:spcPts val="0"/>
              </a:spcBef>
              <a:spcAft>
                <a:spcPts val="0"/>
              </a:spcAft>
              <a:buClrTx/>
              <a:buSzTx/>
              <a:buFontTx/>
              <a:buNone/>
              <a:tabLst/>
              <a:defRPr lang="en-US" sz="2800" b="0" i="0" kern="0" spc="-56">
                <a:solidFill>
                  <a:schemeClr val="bg2"/>
                </a:solidFill>
                <a:latin typeface="Aptos" panose="020B0004020202020204" pitchFamily="34" charset="0"/>
                <a:ea typeface="+mn-ea"/>
                <a:cs typeface="+mn-cs"/>
              </a:defRPr>
            </a:lvl1pPr>
          </a:lstStyle>
          <a:p>
            <a:pPr rtl="0"/>
            <a:r>
              <a:rPr lang="en-US" sz="2800" b="0" i="0" u="none" strike="noStrike" kern="1200" baseline="0">
                <a:solidFill>
                  <a:srgbClr val="969696"/>
                </a:solidFill>
                <a:latin typeface="Segoe UI Variable Display Semib" pitchFamily="2" charset="0"/>
              </a:rPr>
              <a:t>Single entry point for code assessments, dependency updates, and remediation</a:t>
            </a:r>
          </a:p>
          <a:p>
            <a:pPr rtl="0"/>
            <a:endParaRPr lang="en-US" sz="2800" b="0" i="0" u="none" strike="noStrike" kern="1200" baseline="0">
              <a:solidFill>
                <a:srgbClr val="969696"/>
              </a:solidFill>
              <a:latin typeface="Segoe UI Variable Display Semib" pitchFamily="2" charset="0"/>
            </a:endParaRPr>
          </a:p>
          <a:p>
            <a:pPr rtl="0"/>
            <a:r>
              <a:rPr lang="en-US" sz="2800" b="0" i="0" u="none" strike="noStrike" kern="1200" baseline="0">
                <a:solidFill>
                  <a:srgbClr val="969696"/>
                </a:solidFill>
                <a:latin typeface="Segoe UI Variable Display Semib" pitchFamily="2" charset="0"/>
              </a:rPr>
              <a:t>Generates and executes update plans automatically</a:t>
            </a:r>
          </a:p>
          <a:p>
            <a:pPr rtl="0"/>
            <a:endParaRPr lang="en-US" sz="2800" b="0" i="0" u="none" strike="noStrike" kern="1200" baseline="0">
              <a:solidFill>
                <a:srgbClr val="969696"/>
              </a:solidFill>
              <a:latin typeface="Segoe UI Variable Display Semib" pitchFamily="2" charset="0"/>
            </a:endParaRPr>
          </a:p>
          <a:p>
            <a:pPr rtl="0"/>
            <a:r>
              <a:rPr lang="en-US" sz="2800" b="0" i="0" u="none" strike="noStrike" kern="1200" baseline="0">
                <a:solidFill>
                  <a:srgbClr val="969696"/>
                </a:solidFill>
                <a:latin typeface="Segoe UI Variable Display Semib" pitchFamily="2" charset="0"/>
              </a:rPr>
              <a:t>Gives you full visibility, control and clear summary of change</a:t>
            </a:r>
          </a:p>
          <a:p>
            <a:pPr rtl="0"/>
            <a:endParaRPr lang="en-US" sz="2800" b="0" i="0" u="none" strike="noStrike" kern="1200" baseline="0">
              <a:solidFill>
                <a:srgbClr val="969696"/>
              </a:solidFill>
              <a:latin typeface="Segoe UI Variable Display Semib" pitchFamily="2" charset="0"/>
            </a:endParaRPr>
          </a:p>
          <a:p>
            <a:pPr rtl="0"/>
            <a:endParaRPr lang="en-US" sz="2800" b="0" i="0" u="none" strike="noStrike" kern="1200" baseline="0">
              <a:solidFill>
                <a:srgbClr val="969696"/>
              </a:solidFill>
              <a:latin typeface="Segoe UI Variable Display Semib" pitchFamily="2" charset="0"/>
            </a:endParaRPr>
          </a:p>
        </p:txBody>
      </p:sp>
      <p:sp>
        <p:nvSpPr>
          <p:cNvPr id="3" name="Picture Placeholder 5">
            <a:extLst>
              <a:ext uri="{FF2B5EF4-FFF2-40B4-BE49-F238E27FC236}">
                <a16:creationId xmlns:a16="http://schemas.microsoft.com/office/drawing/2014/main" id="{D7D85207-8BBB-CCE1-CB12-F932B4FFD4BB}"/>
              </a:ext>
            </a:extLst>
          </p:cNvPr>
          <p:cNvSpPr>
            <a:spLocks noGrp="1"/>
          </p:cNvSpPr>
          <p:nvPr>
            <p:ph type="pic" sz="quarter" idx="28"/>
          </p:nvPr>
        </p:nvSpPr>
        <p:spPr>
          <a:xfrm>
            <a:off x="10544175" y="1143000"/>
            <a:ext cx="12687300" cy="11315700"/>
          </a:xfrm>
          <a:prstGeom prst="roundRect">
            <a:avLst>
              <a:gd name="adj" fmla="val 3536"/>
            </a:avLst>
          </a:prstGeom>
          <a:noFill/>
          <a:ln w="38100">
            <a:gradFill>
              <a:gsLst>
                <a:gs pos="0">
                  <a:schemeClr val="accent3"/>
                </a:gs>
                <a:gs pos="32000">
                  <a:schemeClr val="accent6"/>
                </a:gs>
                <a:gs pos="65000">
                  <a:srgbClr val="8853F0"/>
                </a:gs>
                <a:gs pos="100000">
                  <a:schemeClr val="accent1"/>
                </a:gs>
              </a:gsLst>
              <a:lin ang="3000000" scaled="0"/>
            </a:gradFill>
          </a:ln>
          <a:effectLst>
            <a:glow rad="254000">
              <a:schemeClr val="accent4">
                <a:alpha val="9137"/>
              </a:schemeClr>
            </a:glow>
            <a:softEdge rad="0"/>
          </a:effectLst>
        </p:spPr>
        <p:style>
          <a:lnRef idx="2">
            <a:schemeClr val="accent1">
              <a:shade val="15000"/>
            </a:schemeClr>
          </a:lnRef>
          <a:fillRef idx="1">
            <a:schemeClr val="accent1"/>
          </a:fillRef>
          <a:effectRef idx="0">
            <a:schemeClr val="accent1"/>
          </a:effectRef>
          <a:fontRef idx="minor">
            <a:schemeClr val="lt1"/>
          </a:fontRef>
        </p:style>
        <p:txBody>
          <a:bodyPr/>
          <a:lstStyle>
            <a:lvl1pPr>
              <a:defRPr lang="en-US" sz="1800" b="0" i="0" dirty="0">
                <a:latin typeface="Poppins" pitchFamily="2" charset="77"/>
              </a:defRPr>
            </a:lvl1pPr>
          </a:lstStyle>
          <a:p>
            <a:pPr marL="0" lvl="0" algn="ctr"/>
            <a:endParaRPr lang="en-US"/>
          </a:p>
        </p:txBody>
      </p:sp>
    </p:spTree>
    <p:extLst>
      <p:ext uri="{BB962C8B-B14F-4D97-AF65-F5344CB8AC3E}">
        <p14:creationId xmlns:p14="http://schemas.microsoft.com/office/powerpoint/2010/main" val="40472564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ata viz ">
    <p:bg>
      <p:bgPr>
        <a:solidFill>
          <a:schemeClr val="tx2"/>
        </a:solidFill>
        <a:effectLst/>
      </p:bgPr>
    </p:bg>
    <p:spTree>
      <p:nvGrpSpPr>
        <p:cNvPr id="1" name=""/>
        <p:cNvGrpSpPr/>
        <p:nvPr/>
      </p:nvGrpSpPr>
      <p:grpSpPr>
        <a:xfrm>
          <a:off x="0" y="0"/>
          <a:ext cx="0" cy="0"/>
          <a:chOff x="0" y="0"/>
          <a:chExt cx="0" cy="0"/>
        </a:xfrm>
      </p:grpSpPr>
      <p:sp>
        <p:nvSpPr>
          <p:cNvPr id="9" name="Text Placeholder 19">
            <a:extLst>
              <a:ext uri="{FF2B5EF4-FFF2-40B4-BE49-F238E27FC236}">
                <a16:creationId xmlns:a16="http://schemas.microsoft.com/office/drawing/2014/main" id="{3C71A080-C5F7-3D7A-CE3C-8281DA88A216}"/>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1"/>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10" name="Text Placeholder 19">
            <a:extLst>
              <a:ext uri="{FF2B5EF4-FFF2-40B4-BE49-F238E27FC236}">
                <a16:creationId xmlns:a16="http://schemas.microsoft.com/office/drawing/2014/main" id="{43F615C3-0D3D-64FB-B1F4-704B554DD17C}"/>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tx2"/>
                </a:solidFill>
                <a:latin typeface="Poppins" pitchFamily="2" charset="77"/>
                <a:ea typeface="Poppins" pitchFamily="2" charset="77"/>
                <a:cs typeface="Poppins" pitchFamily="2" charset="77"/>
              </a:defRPr>
            </a:lvl1pPr>
          </a:lstStyle>
          <a:p>
            <a:pPr marL="0" indent="0" algn="l">
              <a:lnSpc>
                <a:spcPts val="6800"/>
              </a:lnSpc>
              <a:buNone/>
            </a:pPr>
            <a:r>
              <a:rPr lang="en-US" sz="6000" kern="0" spc="-120">
                <a:solidFill>
                  <a:schemeClr val="bg2"/>
                </a:solidFill>
                <a:latin typeface="Segoe UI Variable Display Semibold" pitchFamily="34" charset="0"/>
                <a:ea typeface="Segoe UI Variable Display Semibold" pitchFamily="34" charset="-122"/>
                <a:cs typeface="Segoe UI Variable Display Semibold" pitchFamily="34" charset="-120"/>
              </a:rPr>
              <a:t>Subtitle</a:t>
            </a:r>
            <a:endParaRPr lang="en-US" sz="6000">
              <a:solidFill>
                <a:schemeClr val="bg2"/>
              </a:solidFill>
            </a:endParaRPr>
          </a:p>
          <a:p>
            <a:pPr lvl="0"/>
            <a:endParaRPr lang="en-US"/>
          </a:p>
        </p:txBody>
      </p:sp>
      <p:sp>
        <p:nvSpPr>
          <p:cNvPr id="2" name="Text Placeholder 19">
            <a:extLst>
              <a:ext uri="{FF2B5EF4-FFF2-40B4-BE49-F238E27FC236}">
                <a16:creationId xmlns:a16="http://schemas.microsoft.com/office/drawing/2014/main" id="{97AA0460-DB38-3D50-3176-C8BB61D7DF58}"/>
              </a:ext>
            </a:extLst>
          </p:cNvPr>
          <p:cNvSpPr>
            <a:spLocks noGrp="1"/>
          </p:cNvSpPr>
          <p:nvPr>
            <p:ph type="body" sz="quarter" idx="27" hasCustomPrompt="1"/>
          </p:nvPr>
        </p:nvSpPr>
        <p:spPr>
          <a:xfrm>
            <a:off x="1113657" y="5515934"/>
            <a:ext cx="7037307" cy="1568154"/>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a:solidFill>
                  <a:schemeClr val="bg1"/>
                </a:solidFill>
                <a:latin typeface="Segoe UI Variable Text Semibold" pitchFamily="34" charset="0"/>
                <a:ea typeface="Segoe UI Variable Text Semibold" pitchFamily="34" charset="-122"/>
                <a:cs typeface="Segoe UI Variable Text Semibold" pitchFamily="34" charset="-120"/>
              </a:rPr>
              <a:t>Ask questions to deepen your knowledge, synthesize the information you gather, and tell compelling stories. Your contributions will be informed, impactful, and valuable.</a:t>
            </a:r>
            <a:endParaRPr lang="en-US" sz="2000">
              <a:solidFill>
                <a:schemeClr val="bg1"/>
              </a:solidFill>
            </a:endParaRPr>
          </a:p>
        </p:txBody>
      </p:sp>
      <p:sp>
        <p:nvSpPr>
          <p:cNvPr id="12" name="Text Placeholder 19">
            <a:extLst>
              <a:ext uri="{FF2B5EF4-FFF2-40B4-BE49-F238E27FC236}">
                <a16:creationId xmlns:a16="http://schemas.microsoft.com/office/drawing/2014/main" id="{1F1761AC-6860-62E8-20FB-998D7529F2E8}"/>
              </a:ext>
            </a:extLst>
          </p:cNvPr>
          <p:cNvSpPr>
            <a:spLocks noGrp="1"/>
          </p:cNvSpPr>
          <p:nvPr>
            <p:ph type="body" sz="quarter" idx="15" hasCustomPrompt="1"/>
          </p:nvPr>
        </p:nvSpPr>
        <p:spPr>
          <a:xfrm>
            <a:off x="1103610" y="4751422"/>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4" name="Chart Placeholder 3">
            <a:extLst>
              <a:ext uri="{FF2B5EF4-FFF2-40B4-BE49-F238E27FC236}">
                <a16:creationId xmlns:a16="http://schemas.microsoft.com/office/drawing/2014/main" id="{D59D7466-0AEC-D4BB-517D-FD4ECFC287CE}"/>
              </a:ext>
            </a:extLst>
          </p:cNvPr>
          <p:cNvSpPr>
            <a:spLocks noGrp="1"/>
          </p:cNvSpPr>
          <p:nvPr>
            <p:ph type="chart" sz="quarter" idx="28"/>
          </p:nvPr>
        </p:nvSpPr>
        <p:spPr>
          <a:xfrm>
            <a:off x="1158081" y="7734300"/>
            <a:ext cx="22071012" cy="4914900"/>
          </a:xfrm>
          <a:prstGeom prst="roundRect">
            <a:avLst>
              <a:gd name="adj" fmla="val 6783"/>
            </a:avLst>
          </a:prstGeom>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270095504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peaker">
    <p:bg>
      <p:bgPr>
        <a:solidFill>
          <a:schemeClr val="tx2"/>
        </a:solidFill>
        <a:effectLst/>
      </p:bgPr>
    </p:bg>
    <p:spTree>
      <p:nvGrpSpPr>
        <p:cNvPr id="1" name=""/>
        <p:cNvGrpSpPr/>
        <p:nvPr/>
      </p:nvGrpSpPr>
      <p:grpSpPr>
        <a:xfrm>
          <a:off x="0" y="0"/>
          <a:ext cx="0" cy="0"/>
          <a:chOff x="0" y="0"/>
          <a:chExt cx="0" cy="0"/>
        </a:xfrm>
      </p:grpSpPr>
      <p:sp>
        <p:nvSpPr>
          <p:cNvPr id="7" name="Text Placeholder 19">
            <a:extLst>
              <a:ext uri="{FF2B5EF4-FFF2-40B4-BE49-F238E27FC236}">
                <a16:creationId xmlns:a16="http://schemas.microsoft.com/office/drawing/2014/main" id="{1461B076-F1DB-DF34-533D-41856753CE9B}"/>
              </a:ext>
            </a:extLst>
          </p:cNvPr>
          <p:cNvSpPr>
            <a:spLocks noGrp="1"/>
          </p:cNvSpPr>
          <p:nvPr>
            <p:ph type="body" sz="quarter" idx="16" hasCustomPrompt="1"/>
          </p:nvPr>
        </p:nvSpPr>
        <p:spPr>
          <a:xfrm>
            <a:off x="10447640" y="7986983"/>
            <a:ext cx="3491894" cy="515397"/>
          </a:xfrm>
          <a:prstGeom prst="rect">
            <a:avLst/>
          </a:prstGeom>
        </p:spPr>
        <p:txBody>
          <a:bodyPr/>
          <a:lstStyle>
            <a:lvl1pPr marL="0" indent="0" algn="ctr"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marL="0" indent="0" algn="ctr">
              <a:lnSpc>
                <a:spcPts val="4400"/>
              </a:lnSpc>
              <a:buNone/>
            </a:pPr>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Speaker name</a:t>
            </a:r>
            <a:endParaRPr lang="en-US" sz="3600">
              <a:solidFill>
                <a:schemeClr val="bg1"/>
              </a:solidFill>
            </a:endParaRPr>
          </a:p>
        </p:txBody>
      </p:sp>
      <p:sp>
        <p:nvSpPr>
          <p:cNvPr id="10" name="Text Placeholder 19">
            <a:extLst>
              <a:ext uri="{FF2B5EF4-FFF2-40B4-BE49-F238E27FC236}">
                <a16:creationId xmlns:a16="http://schemas.microsoft.com/office/drawing/2014/main" id="{2CB1C28C-300D-5125-D7BA-B821E0A0C1D0}"/>
              </a:ext>
            </a:extLst>
          </p:cNvPr>
          <p:cNvSpPr>
            <a:spLocks noGrp="1"/>
          </p:cNvSpPr>
          <p:nvPr>
            <p:ph type="body" sz="quarter" idx="23" hasCustomPrompt="1"/>
          </p:nvPr>
        </p:nvSpPr>
        <p:spPr>
          <a:xfrm>
            <a:off x="10447640" y="8529594"/>
            <a:ext cx="3491894" cy="515397"/>
          </a:xfrm>
          <a:prstGeom prst="rect">
            <a:avLst/>
          </a:prstGeom>
        </p:spPr>
        <p:txBody>
          <a:bodyPr/>
          <a:lstStyle>
            <a:lvl1pPr marL="0" indent="0" algn="ctr" defTabSz="914400" rtl="0" eaLnBrk="1" latinLnBrk="0" hangingPunct="1">
              <a:lnSpc>
                <a:spcPts val="4400"/>
              </a:lnSpc>
              <a:buNone/>
              <a:defRPr lang="en-US" sz="3600" b="0" i="0" kern="0" spc="-72" dirty="0" smtClean="0">
                <a:solidFill>
                  <a:schemeClr val="bg2"/>
                </a:solidFill>
                <a:latin typeface="Poppins" pitchFamily="2" charset="77"/>
                <a:ea typeface="Poppins" pitchFamily="2" charset="77"/>
                <a:cs typeface="Poppins" pitchFamily="2" charset="77"/>
              </a:defRPr>
            </a:lvl1pPr>
          </a:lstStyle>
          <a:p>
            <a:pPr marL="0" indent="0" algn="ctr">
              <a:lnSpc>
                <a:spcPts val="4400"/>
              </a:lnSpc>
              <a:buNone/>
            </a:pPr>
            <a:r>
              <a:rPr lang="en-US" sz="3600" kern="0" spc="-72">
                <a:solidFill>
                  <a:schemeClr val="bg2"/>
                </a:solidFill>
                <a:latin typeface="Segoe UI Variable Display Semibold" pitchFamily="34" charset="0"/>
                <a:ea typeface="Segoe UI Variable Display Semibold" pitchFamily="34" charset="-122"/>
                <a:cs typeface="Segoe UI Variable Display Semibold" pitchFamily="34" charset="-120"/>
              </a:rPr>
              <a:t>Title</a:t>
            </a:r>
            <a:endParaRPr lang="en-US" sz="3600"/>
          </a:p>
        </p:txBody>
      </p:sp>
      <p:sp>
        <p:nvSpPr>
          <p:cNvPr id="2" name="Picture Placeholder 2">
            <a:extLst>
              <a:ext uri="{FF2B5EF4-FFF2-40B4-BE49-F238E27FC236}">
                <a16:creationId xmlns:a16="http://schemas.microsoft.com/office/drawing/2014/main" id="{2D8E83FC-57E6-CD17-53A7-855EBA7C0C72}"/>
              </a:ext>
            </a:extLst>
          </p:cNvPr>
          <p:cNvSpPr>
            <a:spLocks noGrp="1"/>
          </p:cNvSpPr>
          <p:nvPr>
            <p:ph type="pic" sz="quarter" idx="24"/>
          </p:nvPr>
        </p:nvSpPr>
        <p:spPr>
          <a:xfrm>
            <a:off x="10499722" y="4335461"/>
            <a:ext cx="3387728" cy="3387728"/>
          </a:xfrm>
          <a:prstGeom prst="ellipse">
            <a:avLst/>
          </a:prstGeom>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338924636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tx2"/>
        </a:solidFill>
        <a:effectLst/>
      </p:bgPr>
    </p:bg>
    <p:spTree>
      <p:nvGrpSpPr>
        <p:cNvPr id="1" name=""/>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96D34A49-E8B2-6533-BACD-DDD9E5B86722}"/>
              </a:ext>
            </a:extLst>
          </p:cNvPr>
          <p:cNvCxnSpPr>
            <a:cxnSpLocks/>
          </p:cNvCxnSpPr>
          <p:nvPr userDrawn="1"/>
        </p:nvCxnSpPr>
        <p:spPr>
          <a:xfrm>
            <a:off x="1136790" y="6232357"/>
            <a:ext cx="21351369"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24" name="Oval 23">
            <a:extLst>
              <a:ext uri="{FF2B5EF4-FFF2-40B4-BE49-F238E27FC236}">
                <a16:creationId xmlns:a16="http://schemas.microsoft.com/office/drawing/2014/main" id="{F7B5F278-8B80-F414-CEAD-B40CBB54EF63}"/>
              </a:ext>
            </a:extLst>
          </p:cNvPr>
          <p:cNvSpPr/>
          <p:nvPr userDrawn="1"/>
        </p:nvSpPr>
        <p:spPr>
          <a:xfrm>
            <a:off x="1136790" y="6121400"/>
            <a:ext cx="203200" cy="203200"/>
          </a:xfrm>
          <a:prstGeom prst="ellipse">
            <a:avLst/>
          </a:prstGeom>
          <a:solidFill>
            <a:schemeClr val="bg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25" name="Oval 24">
            <a:extLst>
              <a:ext uri="{FF2B5EF4-FFF2-40B4-BE49-F238E27FC236}">
                <a16:creationId xmlns:a16="http://schemas.microsoft.com/office/drawing/2014/main" id="{EF0DBECD-5629-6082-6EBB-F5B15437DC5F}"/>
              </a:ext>
            </a:extLst>
          </p:cNvPr>
          <p:cNvSpPr/>
          <p:nvPr userDrawn="1"/>
        </p:nvSpPr>
        <p:spPr>
          <a:xfrm>
            <a:off x="4722983" y="6121400"/>
            <a:ext cx="203200" cy="203200"/>
          </a:xfrm>
          <a:prstGeom prst="ellipse">
            <a:avLst/>
          </a:prstGeom>
          <a:solidFill>
            <a:schemeClr val="bg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26" name="Oval 25">
            <a:extLst>
              <a:ext uri="{FF2B5EF4-FFF2-40B4-BE49-F238E27FC236}">
                <a16:creationId xmlns:a16="http://schemas.microsoft.com/office/drawing/2014/main" id="{7236D392-42AF-BDF4-01D5-A1F418C7BBA6}"/>
              </a:ext>
            </a:extLst>
          </p:cNvPr>
          <p:cNvSpPr/>
          <p:nvPr userDrawn="1"/>
        </p:nvSpPr>
        <p:spPr>
          <a:xfrm>
            <a:off x="8309176" y="6121400"/>
            <a:ext cx="203200" cy="203200"/>
          </a:xfrm>
          <a:prstGeom prst="ellipse">
            <a:avLst/>
          </a:prstGeom>
          <a:solidFill>
            <a:schemeClr val="bg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27" name="Oval 26">
            <a:extLst>
              <a:ext uri="{FF2B5EF4-FFF2-40B4-BE49-F238E27FC236}">
                <a16:creationId xmlns:a16="http://schemas.microsoft.com/office/drawing/2014/main" id="{9BC77707-EF41-7588-5F2B-F8D966D2B090}"/>
              </a:ext>
            </a:extLst>
          </p:cNvPr>
          <p:cNvSpPr/>
          <p:nvPr userDrawn="1"/>
        </p:nvSpPr>
        <p:spPr>
          <a:xfrm>
            <a:off x="11895369" y="6121400"/>
            <a:ext cx="203200" cy="203200"/>
          </a:xfrm>
          <a:prstGeom prst="ellipse">
            <a:avLst/>
          </a:prstGeom>
          <a:solidFill>
            <a:schemeClr val="bg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28" name="Oval 27">
            <a:extLst>
              <a:ext uri="{FF2B5EF4-FFF2-40B4-BE49-F238E27FC236}">
                <a16:creationId xmlns:a16="http://schemas.microsoft.com/office/drawing/2014/main" id="{34935974-7A27-0EAF-F65E-9CD1EF64F995}"/>
              </a:ext>
            </a:extLst>
          </p:cNvPr>
          <p:cNvSpPr/>
          <p:nvPr userDrawn="1"/>
        </p:nvSpPr>
        <p:spPr>
          <a:xfrm>
            <a:off x="15481562" y="6121400"/>
            <a:ext cx="203200" cy="203200"/>
          </a:xfrm>
          <a:prstGeom prst="ellipse">
            <a:avLst/>
          </a:prstGeom>
          <a:solidFill>
            <a:schemeClr val="bg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29" name="Oval 28">
            <a:extLst>
              <a:ext uri="{FF2B5EF4-FFF2-40B4-BE49-F238E27FC236}">
                <a16:creationId xmlns:a16="http://schemas.microsoft.com/office/drawing/2014/main" id="{A5ACF488-2BD4-FACB-396D-4D3924CEAC4B}"/>
              </a:ext>
            </a:extLst>
          </p:cNvPr>
          <p:cNvSpPr/>
          <p:nvPr userDrawn="1"/>
        </p:nvSpPr>
        <p:spPr>
          <a:xfrm>
            <a:off x="19067756" y="6121400"/>
            <a:ext cx="203200" cy="203200"/>
          </a:xfrm>
          <a:prstGeom prst="ellipse">
            <a:avLst/>
          </a:prstGeom>
          <a:solidFill>
            <a:schemeClr val="bg1"/>
          </a:solidFill>
          <a:ln w="25400">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32" name="Text Placeholder 19">
            <a:extLst>
              <a:ext uri="{FF2B5EF4-FFF2-40B4-BE49-F238E27FC236}">
                <a16:creationId xmlns:a16="http://schemas.microsoft.com/office/drawing/2014/main" id="{1D5F0C3D-DBD0-7AD6-5CEA-147A6FFEC49A}"/>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1"/>
                </a:solidFill>
                <a:latin typeface="Poppins" pitchFamily="2" charset="77"/>
                <a:ea typeface="Poppins" pitchFamily="2" charset="77"/>
                <a:cs typeface="Poppins" pitchFamily="2" charset="77"/>
              </a:defRPr>
            </a:lvl1pPr>
          </a:lstStyle>
          <a:p>
            <a:pPr lvl="0"/>
            <a:r>
              <a:rPr lang="en-US"/>
              <a:t>Project title</a:t>
            </a:r>
          </a:p>
          <a:p>
            <a:pPr lvl="0"/>
            <a:endParaRPr lang="en-US"/>
          </a:p>
        </p:txBody>
      </p:sp>
      <p:sp>
        <p:nvSpPr>
          <p:cNvPr id="33" name="Text Placeholder 19">
            <a:extLst>
              <a:ext uri="{FF2B5EF4-FFF2-40B4-BE49-F238E27FC236}">
                <a16:creationId xmlns:a16="http://schemas.microsoft.com/office/drawing/2014/main" id="{068E72C3-BCA1-0293-4B72-E3392DFFDE6E}"/>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tx2"/>
                </a:solidFill>
                <a:latin typeface="Poppins" pitchFamily="2" charset="77"/>
                <a:ea typeface="Poppins" pitchFamily="2" charset="77"/>
                <a:cs typeface="Poppins" pitchFamily="2" charset="77"/>
              </a:defRPr>
            </a:lvl1pPr>
          </a:lstStyle>
          <a:p>
            <a:pPr marL="0" indent="0" algn="l">
              <a:lnSpc>
                <a:spcPts val="6800"/>
              </a:lnSpc>
              <a:buNone/>
            </a:pPr>
            <a:r>
              <a:rPr lang="en-US" sz="6000" kern="0" spc="-120">
                <a:solidFill>
                  <a:schemeClr val="bg2"/>
                </a:solidFill>
                <a:latin typeface="Segoe UI Variable Display Semibold" pitchFamily="34" charset="0"/>
                <a:ea typeface="Segoe UI Variable Display Semibold" pitchFamily="34" charset="-122"/>
                <a:cs typeface="Segoe UI Variable Display Semibold" pitchFamily="34" charset="-120"/>
              </a:rPr>
              <a:t>Roadmap</a:t>
            </a:r>
            <a:endParaRPr lang="en-US" sz="6000">
              <a:solidFill>
                <a:schemeClr val="bg2"/>
              </a:solidFill>
            </a:endParaRPr>
          </a:p>
          <a:p>
            <a:pPr lvl="0"/>
            <a:endParaRPr lang="en-US"/>
          </a:p>
        </p:txBody>
      </p:sp>
      <p:sp>
        <p:nvSpPr>
          <p:cNvPr id="36" name="Text Placeholder 19">
            <a:extLst>
              <a:ext uri="{FF2B5EF4-FFF2-40B4-BE49-F238E27FC236}">
                <a16:creationId xmlns:a16="http://schemas.microsoft.com/office/drawing/2014/main" id="{7EE96189-8D1F-E245-1F6B-0BAB4B610A74}"/>
              </a:ext>
            </a:extLst>
          </p:cNvPr>
          <p:cNvSpPr>
            <a:spLocks noGrp="1"/>
          </p:cNvSpPr>
          <p:nvPr>
            <p:ph type="body" sz="quarter" idx="16" hasCustomPrompt="1"/>
          </p:nvPr>
        </p:nvSpPr>
        <p:spPr>
          <a:xfrm>
            <a:off x="9742118" y="1130302"/>
            <a:ext cx="7010400" cy="800098"/>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New features in new release</a:t>
            </a:r>
          </a:p>
        </p:txBody>
      </p:sp>
      <p:sp>
        <p:nvSpPr>
          <p:cNvPr id="3" name="Text Placeholder 2">
            <a:extLst>
              <a:ext uri="{FF2B5EF4-FFF2-40B4-BE49-F238E27FC236}">
                <a16:creationId xmlns:a16="http://schemas.microsoft.com/office/drawing/2014/main" id="{6050E778-2646-7DE1-F70C-32E5060E4F65}"/>
              </a:ext>
            </a:extLst>
          </p:cNvPr>
          <p:cNvSpPr>
            <a:spLocks noGrp="1"/>
          </p:cNvSpPr>
          <p:nvPr>
            <p:ph type="body" sz="quarter" idx="17" hasCustomPrompt="1"/>
          </p:nvPr>
        </p:nvSpPr>
        <p:spPr>
          <a:xfrm>
            <a:off x="1028213" y="6791157"/>
            <a:ext cx="3557059" cy="44026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lvl="0"/>
            <a:r>
              <a:rPr lang="en-US"/>
              <a:t>Month</a:t>
            </a:r>
          </a:p>
        </p:txBody>
      </p:sp>
      <p:sp>
        <p:nvSpPr>
          <p:cNvPr id="38" name="Text Placeholder 37">
            <a:extLst>
              <a:ext uri="{FF2B5EF4-FFF2-40B4-BE49-F238E27FC236}">
                <a16:creationId xmlns:a16="http://schemas.microsoft.com/office/drawing/2014/main" id="{378F2FC8-6C39-E2F6-5B4A-08B50CFA3707}"/>
              </a:ext>
            </a:extLst>
          </p:cNvPr>
          <p:cNvSpPr>
            <a:spLocks noGrp="1"/>
          </p:cNvSpPr>
          <p:nvPr>
            <p:ph type="body" sz="quarter" idx="19" hasCustomPrompt="1"/>
          </p:nvPr>
        </p:nvSpPr>
        <p:spPr>
          <a:xfrm>
            <a:off x="1028215" y="7255585"/>
            <a:ext cx="3366089" cy="1074738"/>
          </a:xfrm>
          <a:prstGeom prst="rect">
            <a:avLst/>
          </a:prstGeom>
        </p:spPr>
        <p:txBody>
          <a:bodyPr/>
          <a:lstStyle>
            <a:lvl1pPr marL="0" indent="0" algn="l">
              <a:buNone/>
              <a:defRPr sz="2200" b="0" i="0">
                <a:solidFill>
                  <a:schemeClr val="bg1"/>
                </a:solidFill>
                <a:latin typeface="Aptos" panose="020B0004020202020204" pitchFamily="34" charset="0"/>
                <a:cs typeface="Poppins" pitchFamily="2" charset="77"/>
              </a:defRPr>
            </a:lvl1pPr>
          </a:lstStyle>
          <a:p>
            <a:pPr marL="0" indent="0" algn="l">
              <a:buNone/>
            </a:pPr>
            <a:r>
              <a:rPr lang="en-US" sz="1800">
                <a:solidFill>
                  <a:schemeClr val="bg1"/>
                </a:solidFill>
                <a:latin typeface="Segoe UI Variable Text Semibold" pitchFamily="34" charset="0"/>
                <a:ea typeface="Segoe UI Variable Text Semibold" pitchFamily="34" charset="-122"/>
                <a:cs typeface="Segoe UI Variable Text Semibold" pitchFamily="34" charset="-120"/>
              </a:rPr>
              <a:t>Detail of milestone happening at this point in time. Three or four lines are ideal.</a:t>
            </a:r>
            <a:endParaRPr lang="en-US" sz="1800">
              <a:solidFill>
                <a:schemeClr val="bg1"/>
              </a:solidFill>
            </a:endParaRPr>
          </a:p>
        </p:txBody>
      </p:sp>
      <p:sp>
        <p:nvSpPr>
          <p:cNvPr id="39" name="Text Placeholder 2">
            <a:extLst>
              <a:ext uri="{FF2B5EF4-FFF2-40B4-BE49-F238E27FC236}">
                <a16:creationId xmlns:a16="http://schemas.microsoft.com/office/drawing/2014/main" id="{39F066E0-91B7-2498-04ED-A26B3EE7835B}"/>
              </a:ext>
            </a:extLst>
          </p:cNvPr>
          <p:cNvSpPr>
            <a:spLocks noGrp="1"/>
          </p:cNvSpPr>
          <p:nvPr>
            <p:ph type="body" sz="quarter" idx="20" hasCustomPrompt="1"/>
          </p:nvPr>
        </p:nvSpPr>
        <p:spPr>
          <a:xfrm>
            <a:off x="4615474" y="6791157"/>
            <a:ext cx="3557059" cy="44026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lvl="0"/>
            <a:r>
              <a:rPr lang="en-US"/>
              <a:t>Month</a:t>
            </a:r>
          </a:p>
        </p:txBody>
      </p:sp>
      <p:sp>
        <p:nvSpPr>
          <p:cNvPr id="40" name="Text Placeholder 37">
            <a:extLst>
              <a:ext uri="{FF2B5EF4-FFF2-40B4-BE49-F238E27FC236}">
                <a16:creationId xmlns:a16="http://schemas.microsoft.com/office/drawing/2014/main" id="{04F12F72-B4AC-01C9-E59E-A334BE5B53AA}"/>
              </a:ext>
            </a:extLst>
          </p:cNvPr>
          <p:cNvSpPr>
            <a:spLocks noGrp="1"/>
          </p:cNvSpPr>
          <p:nvPr>
            <p:ph type="body" sz="quarter" idx="21" hasCustomPrompt="1"/>
          </p:nvPr>
        </p:nvSpPr>
        <p:spPr>
          <a:xfrm>
            <a:off x="4615476" y="7255585"/>
            <a:ext cx="3366089" cy="1074738"/>
          </a:xfrm>
          <a:prstGeom prst="rect">
            <a:avLst/>
          </a:prstGeom>
        </p:spPr>
        <p:txBody>
          <a:bodyPr/>
          <a:lstStyle>
            <a:lvl1pPr marL="0" indent="0" algn="l">
              <a:buNone/>
              <a:defRPr sz="2200" b="0" i="0">
                <a:solidFill>
                  <a:schemeClr val="bg1"/>
                </a:solidFill>
                <a:latin typeface="Aptos" panose="020B0004020202020204" pitchFamily="34" charset="0"/>
                <a:cs typeface="Poppins" pitchFamily="2" charset="77"/>
              </a:defRPr>
            </a:lvl1pPr>
          </a:lstStyle>
          <a:p>
            <a:pPr marL="0" indent="0" algn="l">
              <a:buNone/>
            </a:pPr>
            <a:r>
              <a:rPr lang="en-US" sz="1800">
                <a:solidFill>
                  <a:schemeClr val="bg1"/>
                </a:solidFill>
                <a:latin typeface="Segoe UI Variable Text Semibold" pitchFamily="34" charset="0"/>
                <a:ea typeface="Segoe UI Variable Text Semibold" pitchFamily="34" charset="-122"/>
                <a:cs typeface="Segoe UI Variable Text Semibold" pitchFamily="34" charset="-120"/>
              </a:rPr>
              <a:t>Detail of milestone happening at this point in time. Three or four lines are ideal.</a:t>
            </a:r>
            <a:endParaRPr lang="en-US" sz="1800">
              <a:solidFill>
                <a:schemeClr val="bg1"/>
              </a:solidFill>
            </a:endParaRPr>
          </a:p>
        </p:txBody>
      </p:sp>
      <p:sp>
        <p:nvSpPr>
          <p:cNvPr id="41" name="Text Placeholder 2">
            <a:extLst>
              <a:ext uri="{FF2B5EF4-FFF2-40B4-BE49-F238E27FC236}">
                <a16:creationId xmlns:a16="http://schemas.microsoft.com/office/drawing/2014/main" id="{F4992439-7519-A93F-0602-FE954DF166ED}"/>
              </a:ext>
            </a:extLst>
          </p:cNvPr>
          <p:cNvSpPr>
            <a:spLocks noGrp="1"/>
          </p:cNvSpPr>
          <p:nvPr>
            <p:ph type="body" sz="quarter" idx="22" hasCustomPrompt="1"/>
          </p:nvPr>
        </p:nvSpPr>
        <p:spPr>
          <a:xfrm>
            <a:off x="8202736" y="6791157"/>
            <a:ext cx="3557059" cy="44026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lvl="0"/>
            <a:r>
              <a:rPr lang="en-US"/>
              <a:t>Month</a:t>
            </a:r>
          </a:p>
        </p:txBody>
      </p:sp>
      <p:sp>
        <p:nvSpPr>
          <p:cNvPr id="42" name="Text Placeholder 37">
            <a:extLst>
              <a:ext uri="{FF2B5EF4-FFF2-40B4-BE49-F238E27FC236}">
                <a16:creationId xmlns:a16="http://schemas.microsoft.com/office/drawing/2014/main" id="{0C9624DA-3D54-50F6-FBD0-315DD7D7C3E5}"/>
              </a:ext>
            </a:extLst>
          </p:cNvPr>
          <p:cNvSpPr>
            <a:spLocks noGrp="1"/>
          </p:cNvSpPr>
          <p:nvPr>
            <p:ph type="body" sz="quarter" idx="23" hasCustomPrompt="1"/>
          </p:nvPr>
        </p:nvSpPr>
        <p:spPr>
          <a:xfrm>
            <a:off x="8202738" y="7255585"/>
            <a:ext cx="3366089" cy="1074738"/>
          </a:xfrm>
          <a:prstGeom prst="rect">
            <a:avLst/>
          </a:prstGeom>
        </p:spPr>
        <p:txBody>
          <a:bodyPr/>
          <a:lstStyle>
            <a:lvl1pPr marL="0" indent="0" algn="l">
              <a:buNone/>
              <a:defRPr sz="2200" b="0" i="0">
                <a:solidFill>
                  <a:schemeClr val="bg1"/>
                </a:solidFill>
                <a:latin typeface="Aptos" panose="020B0004020202020204" pitchFamily="34" charset="0"/>
                <a:cs typeface="Poppins" pitchFamily="2" charset="77"/>
              </a:defRPr>
            </a:lvl1pPr>
          </a:lstStyle>
          <a:p>
            <a:pPr marL="0" indent="0" algn="l">
              <a:buNone/>
            </a:pPr>
            <a:r>
              <a:rPr lang="en-US" sz="1800">
                <a:solidFill>
                  <a:schemeClr val="bg1"/>
                </a:solidFill>
                <a:latin typeface="Segoe UI Variable Text Semibold" pitchFamily="34" charset="0"/>
                <a:ea typeface="Segoe UI Variable Text Semibold" pitchFamily="34" charset="-122"/>
                <a:cs typeface="Segoe UI Variable Text Semibold" pitchFamily="34" charset="-120"/>
              </a:rPr>
              <a:t>Detail of milestone happening at this point in time. Three or four lines are ideal.</a:t>
            </a:r>
            <a:endParaRPr lang="en-US" sz="1800">
              <a:solidFill>
                <a:schemeClr val="bg1"/>
              </a:solidFill>
            </a:endParaRPr>
          </a:p>
        </p:txBody>
      </p:sp>
      <p:sp>
        <p:nvSpPr>
          <p:cNvPr id="43" name="Text Placeholder 2">
            <a:extLst>
              <a:ext uri="{FF2B5EF4-FFF2-40B4-BE49-F238E27FC236}">
                <a16:creationId xmlns:a16="http://schemas.microsoft.com/office/drawing/2014/main" id="{C4A15BA1-6F75-5848-0BE5-9972EB528DF3}"/>
              </a:ext>
            </a:extLst>
          </p:cNvPr>
          <p:cNvSpPr>
            <a:spLocks noGrp="1"/>
          </p:cNvSpPr>
          <p:nvPr>
            <p:ph type="body" sz="quarter" idx="24" hasCustomPrompt="1"/>
          </p:nvPr>
        </p:nvSpPr>
        <p:spPr>
          <a:xfrm>
            <a:off x="11789997" y="6791157"/>
            <a:ext cx="3557059" cy="44026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lvl="0"/>
            <a:r>
              <a:rPr lang="en-US"/>
              <a:t>Month</a:t>
            </a:r>
          </a:p>
        </p:txBody>
      </p:sp>
      <p:sp>
        <p:nvSpPr>
          <p:cNvPr id="44" name="Text Placeholder 37">
            <a:extLst>
              <a:ext uri="{FF2B5EF4-FFF2-40B4-BE49-F238E27FC236}">
                <a16:creationId xmlns:a16="http://schemas.microsoft.com/office/drawing/2014/main" id="{73272E5A-2D67-2FEC-5889-9532103D2462}"/>
              </a:ext>
            </a:extLst>
          </p:cNvPr>
          <p:cNvSpPr>
            <a:spLocks noGrp="1"/>
          </p:cNvSpPr>
          <p:nvPr>
            <p:ph type="body" sz="quarter" idx="25" hasCustomPrompt="1"/>
          </p:nvPr>
        </p:nvSpPr>
        <p:spPr>
          <a:xfrm>
            <a:off x="11789999" y="7255585"/>
            <a:ext cx="3366089" cy="1074738"/>
          </a:xfrm>
          <a:prstGeom prst="rect">
            <a:avLst/>
          </a:prstGeom>
        </p:spPr>
        <p:txBody>
          <a:bodyPr/>
          <a:lstStyle>
            <a:lvl1pPr marL="0" indent="0" algn="l">
              <a:buNone/>
              <a:defRPr sz="2200" b="0" i="0">
                <a:solidFill>
                  <a:schemeClr val="bg1"/>
                </a:solidFill>
                <a:latin typeface="Aptos" panose="020B0004020202020204" pitchFamily="34" charset="0"/>
                <a:cs typeface="Poppins" pitchFamily="2" charset="77"/>
              </a:defRPr>
            </a:lvl1pPr>
          </a:lstStyle>
          <a:p>
            <a:pPr marL="0" indent="0" algn="l">
              <a:buNone/>
            </a:pPr>
            <a:r>
              <a:rPr lang="en-US" sz="1800">
                <a:solidFill>
                  <a:schemeClr val="bg1"/>
                </a:solidFill>
                <a:latin typeface="Segoe UI Variable Text Semibold" pitchFamily="34" charset="0"/>
                <a:ea typeface="Segoe UI Variable Text Semibold" pitchFamily="34" charset="-122"/>
                <a:cs typeface="Segoe UI Variable Text Semibold" pitchFamily="34" charset="-120"/>
              </a:rPr>
              <a:t>Detail of milestone happening at this point in time. Three or four lines are ideal.</a:t>
            </a:r>
            <a:endParaRPr lang="en-US" sz="1800">
              <a:solidFill>
                <a:schemeClr val="bg1"/>
              </a:solidFill>
            </a:endParaRPr>
          </a:p>
        </p:txBody>
      </p:sp>
      <p:sp>
        <p:nvSpPr>
          <p:cNvPr id="45" name="Text Placeholder 2">
            <a:extLst>
              <a:ext uri="{FF2B5EF4-FFF2-40B4-BE49-F238E27FC236}">
                <a16:creationId xmlns:a16="http://schemas.microsoft.com/office/drawing/2014/main" id="{38CC13D9-910F-E88A-80F3-A1CE25C93582}"/>
              </a:ext>
            </a:extLst>
          </p:cNvPr>
          <p:cNvSpPr>
            <a:spLocks noGrp="1"/>
          </p:cNvSpPr>
          <p:nvPr>
            <p:ph type="body" sz="quarter" idx="26" hasCustomPrompt="1"/>
          </p:nvPr>
        </p:nvSpPr>
        <p:spPr>
          <a:xfrm>
            <a:off x="15377259" y="6791157"/>
            <a:ext cx="3557059" cy="44026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lvl="0"/>
            <a:r>
              <a:rPr lang="en-US"/>
              <a:t>Month</a:t>
            </a:r>
          </a:p>
        </p:txBody>
      </p:sp>
      <p:sp>
        <p:nvSpPr>
          <p:cNvPr id="46" name="Text Placeholder 37">
            <a:extLst>
              <a:ext uri="{FF2B5EF4-FFF2-40B4-BE49-F238E27FC236}">
                <a16:creationId xmlns:a16="http://schemas.microsoft.com/office/drawing/2014/main" id="{66D8D300-B95C-750F-BFB5-1D2B8AAB2E41}"/>
              </a:ext>
            </a:extLst>
          </p:cNvPr>
          <p:cNvSpPr>
            <a:spLocks noGrp="1"/>
          </p:cNvSpPr>
          <p:nvPr>
            <p:ph type="body" sz="quarter" idx="27" hasCustomPrompt="1"/>
          </p:nvPr>
        </p:nvSpPr>
        <p:spPr>
          <a:xfrm>
            <a:off x="15377261" y="7255585"/>
            <a:ext cx="3366089" cy="1074738"/>
          </a:xfrm>
          <a:prstGeom prst="rect">
            <a:avLst/>
          </a:prstGeom>
        </p:spPr>
        <p:txBody>
          <a:bodyPr/>
          <a:lstStyle>
            <a:lvl1pPr marL="0" indent="0" algn="l">
              <a:buNone/>
              <a:defRPr sz="2200" b="0" i="0">
                <a:solidFill>
                  <a:schemeClr val="bg1"/>
                </a:solidFill>
                <a:latin typeface="Aptos" panose="020B0004020202020204" pitchFamily="34" charset="0"/>
                <a:cs typeface="Poppins" pitchFamily="2" charset="77"/>
              </a:defRPr>
            </a:lvl1pPr>
          </a:lstStyle>
          <a:p>
            <a:pPr marL="0" indent="0" algn="l">
              <a:buNone/>
            </a:pPr>
            <a:r>
              <a:rPr lang="en-US" sz="1800">
                <a:solidFill>
                  <a:schemeClr val="bg1"/>
                </a:solidFill>
                <a:latin typeface="Segoe UI Variable Text Semibold" pitchFamily="34" charset="0"/>
                <a:ea typeface="Segoe UI Variable Text Semibold" pitchFamily="34" charset="-122"/>
                <a:cs typeface="Segoe UI Variable Text Semibold" pitchFamily="34" charset="-120"/>
              </a:rPr>
              <a:t>Detail of milestone happening at this point in time. Three or four lines are ideal.</a:t>
            </a:r>
            <a:endParaRPr lang="en-US" sz="1800">
              <a:solidFill>
                <a:schemeClr val="bg1"/>
              </a:solidFill>
            </a:endParaRPr>
          </a:p>
        </p:txBody>
      </p:sp>
      <p:sp>
        <p:nvSpPr>
          <p:cNvPr id="47" name="Text Placeholder 2">
            <a:extLst>
              <a:ext uri="{FF2B5EF4-FFF2-40B4-BE49-F238E27FC236}">
                <a16:creationId xmlns:a16="http://schemas.microsoft.com/office/drawing/2014/main" id="{178A6E13-DFF2-3D21-D580-85A75DD25803}"/>
              </a:ext>
            </a:extLst>
          </p:cNvPr>
          <p:cNvSpPr>
            <a:spLocks noGrp="1"/>
          </p:cNvSpPr>
          <p:nvPr>
            <p:ph type="body" sz="quarter" idx="28" hasCustomPrompt="1"/>
          </p:nvPr>
        </p:nvSpPr>
        <p:spPr>
          <a:xfrm>
            <a:off x="18964520" y="6791157"/>
            <a:ext cx="3557059" cy="44026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lvl="0"/>
            <a:r>
              <a:rPr lang="en-US"/>
              <a:t>Month</a:t>
            </a:r>
          </a:p>
        </p:txBody>
      </p:sp>
      <p:sp>
        <p:nvSpPr>
          <p:cNvPr id="48" name="Text Placeholder 37">
            <a:extLst>
              <a:ext uri="{FF2B5EF4-FFF2-40B4-BE49-F238E27FC236}">
                <a16:creationId xmlns:a16="http://schemas.microsoft.com/office/drawing/2014/main" id="{F8E9ED62-697A-439E-557F-3829257383DB}"/>
              </a:ext>
            </a:extLst>
          </p:cNvPr>
          <p:cNvSpPr>
            <a:spLocks noGrp="1"/>
          </p:cNvSpPr>
          <p:nvPr>
            <p:ph type="body" sz="quarter" idx="29" hasCustomPrompt="1"/>
          </p:nvPr>
        </p:nvSpPr>
        <p:spPr>
          <a:xfrm>
            <a:off x="18964522" y="7255585"/>
            <a:ext cx="3366089" cy="1074738"/>
          </a:xfrm>
          <a:prstGeom prst="rect">
            <a:avLst/>
          </a:prstGeom>
        </p:spPr>
        <p:txBody>
          <a:bodyPr/>
          <a:lstStyle>
            <a:lvl1pPr marL="0" indent="0" algn="l">
              <a:buNone/>
              <a:defRPr sz="2200" b="0" i="0">
                <a:solidFill>
                  <a:schemeClr val="bg1"/>
                </a:solidFill>
                <a:latin typeface="Aptos" panose="020B0004020202020204" pitchFamily="34" charset="0"/>
                <a:cs typeface="Poppins" pitchFamily="2" charset="77"/>
              </a:defRPr>
            </a:lvl1pPr>
          </a:lstStyle>
          <a:p>
            <a:pPr marL="0" indent="0" algn="l">
              <a:buNone/>
            </a:pPr>
            <a:r>
              <a:rPr lang="en-US" sz="1800">
                <a:solidFill>
                  <a:schemeClr val="bg1"/>
                </a:solidFill>
                <a:latin typeface="Segoe UI Variable Text Semibold" pitchFamily="34" charset="0"/>
                <a:ea typeface="Segoe UI Variable Text Semibold" pitchFamily="34" charset="-122"/>
                <a:cs typeface="Segoe UI Variable Text Semibold" pitchFamily="34" charset="-120"/>
              </a:rPr>
              <a:t>Detail of milestone happening at this point in time. Three or four lines are ideal.</a:t>
            </a:r>
            <a:endParaRPr lang="en-US" sz="1800">
              <a:solidFill>
                <a:schemeClr val="bg1"/>
              </a:solidFill>
            </a:endParaRPr>
          </a:p>
        </p:txBody>
      </p:sp>
      <p:sp>
        <p:nvSpPr>
          <p:cNvPr id="49" name="Text Placeholder 19">
            <a:extLst>
              <a:ext uri="{FF2B5EF4-FFF2-40B4-BE49-F238E27FC236}">
                <a16:creationId xmlns:a16="http://schemas.microsoft.com/office/drawing/2014/main" id="{0111D9F3-0960-E05F-ABD5-D89EBDDDB7ED}"/>
              </a:ext>
            </a:extLst>
          </p:cNvPr>
          <p:cNvSpPr>
            <a:spLocks noGrp="1"/>
          </p:cNvSpPr>
          <p:nvPr>
            <p:ph type="body" sz="quarter" idx="30" hasCustomPrompt="1"/>
          </p:nvPr>
        </p:nvSpPr>
        <p:spPr>
          <a:xfrm>
            <a:off x="1040245"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
        <p:nvSpPr>
          <p:cNvPr id="50" name="Text Placeholder 19">
            <a:extLst>
              <a:ext uri="{FF2B5EF4-FFF2-40B4-BE49-F238E27FC236}">
                <a16:creationId xmlns:a16="http://schemas.microsoft.com/office/drawing/2014/main" id="{241F2E50-5A5E-851C-A57A-DE1062265674}"/>
              </a:ext>
            </a:extLst>
          </p:cNvPr>
          <p:cNvSpPr>
            <a:spLocks noGrp="1"/>
          </p:cNvSpPr>
          <p:nvPr>
            <p:ph type="body" sz="quarter" idx="31" hasCustomPrompt="1"/>
          </p:nvPr>
        </p:nvSpPr>
        <p:spPr>
          <a:xfrm>
            <a:off x="4587313"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
        <p:nvSpPr>
          <p:cNvPr id="51" name="Text Placeholder 19">
            <a:extLst>
              <a:ext uri="{FF2B5EF4-FFF2-40B4-BE49-F238E27FC236}">
                <a16:creationId xmlns:a16="http://schemas.microsoft.com/office/drawing/2014/main" id="{B81E9B62-337A-7D2A-401E-01F56200D939}"/>
              </a:ext>
            </a:extLst>
          </p:cNvPr>
          <p:cNvSpPr>
            <a:spLocks noGrp="1"/>
          </p:cNvSpPr>
          <p:nvPr>
            <p:ph type="body" sz="quarter" idx="32" hasCustomPrompt="1"/>
          </p:nvPr>
        </p:nvSpPr>
        <p:spPr>
          <a:xfrm>
            <a:off x="8134381"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
        <p:nvSpPr>
          <p:cNvPr id="52" name="Text Placeholder 19">
            <a:extLst>
              <a:ext uri="{FF2B5EF4-FFF2-40B4-BE49-F238E27FC236}">
                <a16:creationId xmlns:a16="http://schemas.microsoft.com/office/drawing/2014/main" id="{9C98AB01-F218-3028-A599-951ABD13A413}"/>
              </a:ext>
            </a:extLst>
          </p:cNvPr>
          <p:cNvSpPr>
            <a:spLocks noGrp="1"/>
          </p:cNvSpPr>
          <p:nvPr>
            <p:ph type="body" sz="quarter" idx="33" hasCustomPrompt="1"/>
          </p:nvPr>
        </p:nvSpPr>
        <p:spPr>
          <a:xfrm>
            <a:off x="11681449"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
        <p:nvSpPr>
          <p:cNvPr id="53" name="Text Placeholder 19">
            <a:extLst>
              <a:ext uri="{FF2B5EF4-FFF2-40B4-BE49-F238E27FC236}">
                <a16:creationId xmlns:a16="http://schemas.microsoft.com/office/drawing/2014/main" id="{EA0D7CEB-BCF8-88CA-1AEF-45FD42E81897}"/>
              </a:ext>
            </a:extLst>
          </p:cNvPr>
          <p:cNvSpPr>
            <a:spLocks noGrp="1"/>
          </p:cNvSpPr>
          <p:nvPr>
            <p:ph type="body" sz="quarter" idx="34" hasCustomPrompt="1"/>
          </p:nvPr>
        </p:nvSpPr>
        <p:spPr>
          <a:xfrm>
            <a:off x="15349098"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
        <p:nvSpPr>
          <p:cNvPr id="54" name="Text Placeholder 19">
            <a:extLst>
              <a:ext uri="{FF2B5EF4-FFF2-40B4-BE49-F238E27FC236}">
                <a16:creationId xmlns:a16="http://schemas.microsoft.com/office/drawing/2014/main" id="{4FAEA102-F667-DDD3-BA2C-B99E7C63528A}"/>
              </a:ext>
            </a:extLst>
          </p:cNvPr>
          <p:cNvSpPr>
            <a:spLocks noGrp="1"/>
          </p:cNvSpPr>
          <p:nvPr>
            <p:ph type="body" sz="quarter" idx="35" hasCustomPrompt="1"/>
          </p:nvPr>
        </p:nvSpPr>
        <p:spPr>
          <a:xfrm>
            <a:off x="18896166" y="5000538"/>
            <a:ext cx="2249465" cy="638204"/>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Milestone</a:t>
            </a:r>
            <a:endParaRPr lang="en-US"/>
          </a:p>
        </p:txBody>
      </p:sp>
    </p:spTree>
    <p:extLst>
      <p:ext uri="{BB962C8B-B14F-4D97-AF65-F5344CB8AC3E}">
        <p14:creationId xmlns:p14="http://schemas.microsoft.com/office/powerpoint/2010/main" val="203813526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xt blocks">
    <p:bg>
      <p:bgPr>
        <a:solidFill>
          <a:schemeClr val="tx2"/>
        </a:solidFill>
        <a:effectLst/>
      </p:bgPr>
    </p:bg>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2E72801E-F3B3-76DA-DC57-0276D87F411E}"/>
              </a:ext>
            </a:extLst>
          </p:cNvPr>
          <p:cNvSpPr/>
          <p:nvPr userDrawn="1"/>
        </p:nvSpPr>
        <p:spPr>
          <a:xfrm>
            <a:off x="10105383" y="2998788"/>
            <a:ext cx="4176282" cy="5816600"/>
          </a:xfrm>
          <a:prstGeom prst="roundRect">
            <a:avLst>
              <a:gd name="adj" fmla="val 4009"/>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3" name="Rounded Rectangle 2">
            <a:extLst>
              <a:ext uri="{FF2B5EF4-FFF2-40B4-BE49-F238E27FC236}">
                <a16:creationId xmlns:a16="http://schemas.microsoft.com/office/drawing/2014/main" id="{ECAB2535-986A-5928-8411-E031B3B9FCD9}"/>
              </a:ext>
            </a:extLst>
          </p:cNvPr>
          <p:cNvSpPr/>
          <p:nvPr userDrawn="1"/>
        </p:nvSpPr>
        <p:spPr>
          <a:xfrm>
            <a:off x="1147121" y="2998788"/>
            <a:ext cx="4176282" cy="5816600"/>
          </a:xfrm>
          <a:prstGeom prst="roundRect">
            <a:avLst>
              <a:gd name="adj" fmla="val 4009"/>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4" name="Rounded Rectangle 3">
            <a:extLst>
              <a:ext uri="{FF2B5EF4-FFF2-40B4-BE49-F238E27FC236}">
                <a16:creationId xmlns:a16="http://schemas.microsoft.com/office/drawing/2014/main" id="{2C08EA4F-2695-1A87-B2B8-81F4665F4732}"/>
              </a:ext>
            </a:extLst>
          </p:cNvPr>
          <p:cNvSpPr/>
          <p:nvPr userDrawn="1"/>
        </p:nvSpPr>
        <p:spPr>
          <a:xfrm>
            <a:off x="19063646" y="2998788"/>
            <a:ext cx="4176282" cy="5816600"/>
          </a:xfrm>
          <a:prstGeom prst="roundRect">
            <a:avLst>
              <a:gd name="adj" fmla="val 4009"/>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5" name="Rounded Rectangle 4">
            <a:extLst>
              <a:ext uri="{FF2B5EF4-FFF2-40B4-BE49-F238E27FC236}">
                <a16:creationId xmlns:a16="http://schemas.microsoft.com/office/drawing/2014/main" id="{EA145E20-1E13-6952-0928-996DC519DB15}"/>
              </a:ext>
            </a:extLst>
          </p:cNvPr>
          <p:cNvSpPr/>
          <p:nvPr userDrawn="1"/>
        </p:nvSpPr>
        <p:spPr>
          <a:xfrm>
            <a:off x="12341966" y="9118600"/>
            <a:ext cx="10897962" cy="3454400"/>
          </a:xfrm>
          <a:prstGeom prst="roundRect">
            <a:avLst>
              <a:gd name="adj" fmla="val 4009"/>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6" name="Rounded Rectangle 5">
            <a:extLst>
              <a:ext uri="{FF2B5EF4-FFF2-40B4-BE49-F238E27FC236}">
                <a16:creationId xmlns:a16="http://schemas.microsoft.com/office/drawing/2014/main" id="{8624B87D-76EF-DD8B-D625-EF95FFBCDAD7}"/>
              </a:ext>
            </a:extLst>
          </p:cNvPr>
          <p:cNvSpPr/>
          <p:nvPr userDrawn="1"/>
        </p:nvSpPr>
        <p:spPr>
          <a:xfrm>
            <a:off x="1140566" y="9118600"/>
            <a:ext cx="10897962" cy="3454400"/>
          </a:xfrm>
          <a:prstGeom prst="roundRect">
            <a:avLst>
              <a:gd name="adj" fmla="val 4009"/>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7" name="Rounded Rectangle 6">
            <a:extLst>
              <a:ext uri="{FF2B5EF4-FFF2-40B4-BE49-F238E27FC236}">
                <a16:creationId xmlns:a16="http://schemas.microsoft.com/office/drawing/2014/main" id="{819FA051-30FB-12EF-1A3B-5420FDB3E061}"/>
              </a:ext>
            </a:extLst>
          </p:cNvPr>
          <p:cNvSpPr/>
          <p:nvPr userDrawn="1"/>
        </p:nvSpPr>
        <p:spPr>
          <a:xfrm>
            <a:off x="5633396" y="2998788"/>
            <a:ext cx="4176282" cy="2755900"/>
          </a:xfrm>
          <a:prstGeom prst="roundRect">
            <a:avLst>
              <a:gd name="adj" fmla="val 4527"/>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8" name="Rounded Rectangle 7">
            <a:extLst>
              <a:ext uri="{FF2B5EF4-FFF2-40B4-BE49-F238E27FC236}">
                <a16:creationId xmlns:a16="http://schemas.microsoft.com/office/drawing/2014/main" id="{C269B9BA-693D-5C29-4793-E9AD1BCB8FC6}"/>
              </a:ext>
            </a:extLst>
          </p:cNvPr>
          <p:cNvSpPr/>
          <p:nvPr userDrawn="1"/>
        </p:nvSpPr>
        <p:spPr>
          <a:xfrm>
            <a:off x="5633396" y="6056313"/>
            <a:ext cx="4176282" cy="2755900"/>
          </a:xfrm>
          <a:prstGeom prst="roundRect">
            <a:avLst>
              <a:gd name="adj" fmla="val 4527"/>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9" name="Rounded Rectangle 8">
            <a:extLst>
              <a:ext uri="{FF2B5EF4-FFF2-40B4-BE49-F238E27FC236}">
                <a16:creationId xmlns:a16="http://schemas.microsoft.com/office/drawing/2014/main" id="{8C80E795-7FC8-D097-4D94-EA50BB0EBAD6}"/>
              </a:ext>
            </a:extLst>
          </p:cNvPr>
          <p:cNvSpPr/>
          <p:nvPr userDrawn="1"/>
        </p:nvSpPr>
        <p:spPr>
          <a:xfrm>
            <a:off x="14591658" y="2998788"/>
            <a:ext cx="4176282" cy="2755900"/>
          </a:xfrm>
          <a:prstGeom prst="roundRect">
            <a:avLst>
              <a:gd name="adj" fmla="val 4527"/>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10" name="Rounded Rectangle 9">
            <a:extLst>
              <a:ext uri="{FF2B5EF4-FFF2-40B4-BE49-F238E27FC236}">
                <a16:creationId xmlns:a16="http://schemas.microsoft.com/office/drawing/2014/main" id="{4FBE580C-645A-54F5-6552-2C604B78D514}"/>
              </a:ext>
            </a:extLst>
          </p:cNvPr>
          <p:cNvSpPr/>
          <p:nvPr userDrawn="1"/>
        </p:nvSpPr>
        <p:spPr>
          <a:xfrm>
            <a:off x="14591658" y="6056313"/>
            <a:ext cx="4176282" cy="2755900"/>
          </a:xfrm>
          <a:prstGeom prst="roundRect">
            <a:avLst>
              <a:gd name="adj" fmla="val 4527"/>
            </a:avLst>
          </a:prstGeom>
          <a:solidFill>
            <a:schemeClr val="bg1">
              <a:alpha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US" b="0" i="0">
              <a:solidFill>
                <a:schemeClr val="bg1"/>
              </a:solidFill>
              <a:latin typeface="Poppins" pitchFamily="2" charset="77"/>
            </a:endParaRPr>
          </a:p>
        </p:txBody>
      </p:sp>
      <p:sp>
        <p:nvSpPr>
          <p:cNvPr id="31" name="Text Placeholder 19">
            <a:extLst>
              <a:ext uri="{FF2B5EF4-FFF2-40B4-BE49-F238E27FC236}">
                <a16:creationId xmlns:a16="http://schemas.microsoft.com/office/drawing/2014/main" id="{A2D71D46-4A53-319E-4638-A67D5C687F73}"/>
              </a:ext>
            </a:extLst>
          </p:cNvPr>
          <p:cNvSpPr>
            <a:spLocks noGrp="1"/>
          </p:cNvSpPr>
          <p:nvPr>
            <p:ph type="body" sz="quarter" idx="13" hasCustomPrompt="1"/>
          </p:nvPr>
        </p:nvSpPr>
        <p:spPr>
          <a:xfrm>
            <a:off x="1083509" y="1103244"/>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2"/>
                </a:solidFill>
                <a:latin typeface="Poppins" pitchFamily="2" charset="77"/>
                <a:ea typeface="Poppins" pitchFamily="2" charset="77"/>
                <a:cs typeface="Poppins" pitchFamily="2" charset="77"/>
              </a:defRPr>
            </a:lvl1pPr>
          </a:lstStyle>
          <a:p>
            <a:pPr marL="0" indent="0" algn="l">
              <a:lnSpc>
                <a:spcPts val="4400"/>
              </a:lnSpc>
              <a:buNone/>
            </a:pPr>
            <a:r>
              <a:rPr lang="en-US" sz="3600" kern="0" spc="-72">
                <a:solidFill>
                  <a:schemeClr val="bg2"/>
                </a:solidFill>
                <a:latin typeface="Segoe UI Variable Display Semibold" pitchFamily="34" charset="0"/>
                <a:ea typeface="Segoe UI Variable Display Semibold" pitchFamily="34" charset="-122"/>
                <a:cs typeface="Segoe UI Variable Display Semibold" pitchFamily="34" charset="-120"/>
              </a:rPr>
              <a:t>Subtitle</a:t>
            </a:r>
            <a:endParaRPr lang="en-US" sz="3600">
              <a:solidFill>
                <a:schemeClr val="bg2"/>
              </a:solidFill>
            </a:endParaRPr>
          </a:p>
        </p:txBody>
      </p:sp>
      <p:sp>
        <p:nvSpPr>
          <p:cNvPr id="32" name="Text Placeholder 19">
            <a:extLst>
              <a:ext uri="{FF2B5EF4-FFF2-40B4-BE49-F238E27FC236}">
                <a16:creationId xmlns:a16="http://schemas.microsoft.com/office/drawing/2014/main" id="{133FB886-FF57-19AF-0A4D-7E0F975251F0}"/>
              </a:ext>
            </a:extLst>
          </p:cNvPr>
          <p:cNvSpPr>
            <a:spLocks noGrp="1"/>
          </p:cNvSpPr>
          <p:nvPr>
            <p:ph type="body" sz="quarter" idx="15" hasCustomPrompt="1"/>
          </p:nvPr>
        </p:nvSpPr>
        <p:spPr>
          <a:xfrm>
            <a:off x="1083509" y="1659835"/>
            <a:ext cx="7010400" cy="635000"/>
          </a:xfrm>
          <a:prstGeom prst="rect">
            <a:avLst/>
          </a:prstGeom>
        </p:spPr>
        <p:txBody>
          <a:bodyPr/>
          <a:lstStyle>
            <a:lvl1pPr marL="0" indent="0" algn="l" defTabSz="914400" rtl="0" eaLnBrk="1" latinLnBrk="0" hangingPunct="1">
              <a:lnSpc>
                <a:spcPts val="4400"/>
              </a:lnSpc>
              <a:buNone/>
              <a:defRPr lang="en-US" sz="3600" b="1"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12" name="Text Placeholder 11">
            <a:extLst>
              <a:ext uri="{FF2B5EF4-FFF2-40B4-BE49-F238E27FC236}">
                <a16:creationId xmlns:a16="http://schemas.microsoft.com/office/drawing/2014/main" id="{886ABE97-4550-BB35-04CE-50B646433E29}"/>
              </a:ext>
            </a:extLst>
          </p:cNvPr>
          <p:cNvSpPr>
            <a:spLocks noGrp="1"/>
          </p:cNvSpPr>
          <p:nvPr>
            <p:ph type="body" sz="quarter" idx="16" hasCustomPrompt="1"/>
          </p:nvPr>
        </p:nvSpPr>
        <p:spPr>
          <a:xfrm>
            <a:off x="1508863" y="3423965"/>
            <a:ext cx="3455024" cy="43973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Poppins" pitchFamily="2" charset="77"/>
                <a:ea typeface="Poppins" pitchFamily="2" charset="77"/>
                <a:cs typeface="Poppins" pitchFamily="2" charset="77"/>
              </a:defRPr>
            </a:lvl1pPr>
          </a:lstStyle>
          <a:p>
            <a:pPr lvl="0"/>
            <a:r>
              <a:rPr lang="en-US"/>
              <a:t>Visual Studio</a:t>
            </a:r>
          </a:p>
        </p:txBody>
      </p:sp>
      <p:sp>
        <p:nvSpPr>
          <p:cNvPr id="36" name="Text Placeholder 11">
            <a:extLst>
              <a:ext uri="{FF2B5EF4-FFF2-40B4-BE49-F238E27FC236}">
                <a16:creationId xmlns:a16="http://schemas.microsoft.com/office/drawing/2014/main" id="{0A795EA2-9A65-1A47-5947-81E6A1749E11}"/>
              </a:ext>
            </a:extLst>
          </p:cNvPr>
          <p:cNvSpPr>
            <a:spLocks noGrp="1"/>
          </p:cNvSpPr>
          <p:nvPr>
            <p:ph type="body" sz="quarter" idx="17" hasCustomPrompt="1"/>
          </p:nvPr>
        </p:nvSpPr>
        <p:spPr>
          <a:xfrm>
            <a:off x="1508863" y="4077107"/>
            <a:ext cx="3455024" cy="1318858"/>
          </a:xfrm>
          <a:prstGeom prst="rect">
            <a:avLst/>
          </a:prstGeom>
        </p:spPr>
        <p:txBody>
          <a:bodyPr/>
          <a:lstStyle>
            <a:lvl1pPr marL="0" indent="0" algn="l" defTabSz="914400" rtl="0" eaLnBrk="1" latinLnBrk="0" hangingPunct="1">
              <a:lnSpc>
                <a:spcPts val="2800"/>
              </a:lnSpc>
              <a:buFont typeface="Wingdings" pitchFamily="2" charset="2"/>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&gt; Item</a:t>
            </a:r>
            <a:endParaRPr lang="en-US" sz="2000">
              <a:solidFill>
                <a:schemeClr val="bg2"/>
              </a:solidFill>
            </a:endParaRPr>
          </a:p>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&gt; Item</a:t>
            </a:r>
            <a:endParaRPr lang="en-US" sz="2000">
              <a:solidFill>
                <a:schemeClr val="bg2"/>
              </a:solidFill>
            </a:endParaRPr>
          </a:p>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&gt; Item</a:t>
            </a:r>
            <a:endParaRPr lang="en-US" sz="2000">
              <a:solidFill>
                <a:schemeClr val="bg2"/>
              </a:solidFill>
            </a:endParaRPr>
          </a:p>
        </p:txBody>
      </p:sp>
      <p:sp>
        <p:nvSpPr>
          <p:cNvPr id="37" name="Text Placeholder 11">
            <a:extLst>
              <a:ext uri="{FF2B5EF4-FFF2-40B4-BE49-F238E27FC236}">
                <a16:creationId xmlns:a16="http://schemas.microsoft.com/office/drawing/2014/main" id="{5B7620F3-B2C0-B194-DEA0-149CE7065433}"/>
              </a:ext>
            </a:extLst>
          </p:cNvPr>
          <p:cNvSpPr>
            <a:spLocks noGrp="1"/>
          </p:cNvSpPr>
          <p:nvPr>
            <p:ph type="body" sz="quarter" idx="18" hasCustomPrompt="1"/>
          </p:nvPr>
        </p:nvSpPr>
        <p:spPr>
          <a:xfrm>
            <a:off x="5996971" y="3423965"/>
            <a:ext cx="3518818" cy="43973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Poppins" pitchFamily="2" charset="77"/>
                <a:ea typeface="Poppins" pitchFamily="2" charset="77"/>
                <a:cs typeface="Poppins" pitchFamily="2" charset="77"/>
              </a:defRPr>
            </a:lvl1pPr>
          </a:lstStyle>
          <a:p>
            <a:pPr lvl="0"/>
            <a:r>
              <a:rPr lang="en-US"/>
              <a:t>GitHub</a:t>
            </a:r>
          </a:p>
        </p:txBody>
      </p:sp>
      <p:sp>
        <p:nvSpPr>
          <p:cNvPr id="38" name="Text Placeholder 11">
            <a:extLst>
              <a:ext uri="{FF2B5EF4-FFF2-40B4-BE49-F238E27FC236}">
                <a16:creationId xmlns:a16="http://schemas.microsoft.com/office/drawing/2014/main" id="{628C123C-C80D-CEA8-6BA1-E96802429457}"/>
              </a:ext>
            </a:extLst>
          </p:cNvPr>
          <p:cNvSpPr>
            <a:spLocks noGrp="1"/>
          </p:cNvSpPr>
          <p:nvPr>
            <p:ph type="body" sz="quarter" idx="19" hasCustomPrompt="1"/>
          </p:nvPr>
        </p:nvSpPr>
        <p:spPr>
          <a:xfrm>
            <a:off x="5996971" y="4077107"/>
            <a:ext cx="3518818" cy="1318858"/>
          </a:xfrm>
          <a:prstGeom prst="rect">
            <a:avLst/>
          </a:prstGeom>
        </p:spPr>
        <p:txBody>
          <a:bodyPr/>
          <a:lstStyle>
            <a:lvl1pPr marL="0" indent="0" algn="l" defTabSz="914400" rtl="0" eaLnBrk="1" latinLnBrk="0" hangingPunct="1">
              <a:lnSpc>
                <a:spcPts val="2800"/>
              </a:lnSpc>
              <a:buFont typeface="Wingdings" pitchFamily="2" charset="2"/>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&gt; Item</a:t>
            </a:r>
            <a:endParaRPr lang="en-US" sz="2000">
              <a:solidFill>
                <a:schemeClr val="bg2"/>
              </a:solidFill>
            </a:endParaRPr>
          </a:p>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&gt; Item</a:t>
            </a:r>
            <a:endParaRPr lang="en-US" sz="2000">
              <a:solidFill>
                <a:schemeClr val="bg2"/>
              </a:solidFill>
            </a:endParaRPr>
          </a:p>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&gt; Item</a:t>
            </a:r>
            <a:endParaRPr lang="en-US" sz="2000">
              <a:solidFill>
                <a:schemeClr val="bg2"/>
              </a:solidFill>
            </a:endParaRPr>
          </a:p>
        </p:txBody>
      </p:sp>
      <p:sp>
        <p:nvSpPr>
          <p:cNvPr id="39" name="Text Placeholder 11">
            <a:extLst>
              <a:ext uri="{FF2B5EF4-FFF2-40B4-BE49-F238E27FC236}">
                <a16:creationId xmlns:a16="http://schemas.microsoft.com/office/drawing/2014/main" id="{A9DA79F8-4CAE-1EC4-9373-75963FEE1E94}"/>
              </a:ext>
            </a:extLst>
          </p:cNvPr>
          <p:cNvSpPr>
            <a:spLocks noGrp="1"/>
          </p:cNvSpPr>
          <p:nvPr>
            <p:ph type="body" sz="quarter" idx="20" hasCustomPrompt="1"/>
          </p:nvPr>
        </p:nvSpPr>
        <p:spPr>
          <a:xfrm>
            <a:off x="5996971" y="6418374"/>
            <a:ext cx="3518818" cy="43973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Poppins" pitchFamily="2" charset="77"/>
                <a:ea typeface="Poppins" pitchFamily="2" charset="77"/>
                <a:cs typeface="Poppins" pitchFamily="2" charset="77"/>
              </a:defRPr>
            </a:lvl1pPr>
          </a:lstStyle>
          <a:p>
            <a:pPr lvl="0"/>
            <a:r>
              <a:rPr lang="en-US"/>
              <a:t>Azure</a:t>
            </a:r>
          </a:p>
        </p:txBody>
      </p:sp>
      <p:sp>
        <p:nvSpPr>
          <p:cNvPr id="40" name="Text Placeholder 11">
            <a:extLst>
              <a:ext uri="{FF2B5EF4-FFF2-40B4-BE49-F238E27FC236}">
                <a16:creationId xmlns:a16="http://schemas.microsoft.com/office/drawing/2014/main" id="{1EE84F26-DA6E-E86D-60BB-B8034F5592E2}"/>
              </a:ext>
            </a:extLst>
          </p:cNvPr>
          <p:cNvSpPr>
            <a:spLocks noGrp="1"/>
          </p:cNvSpPr>
          <p:nvPr>
            <p:ph type="body" sz="quarter" idx="21" hasCustomPrompt="1"/>
          </p:nvPr>
        </p:nvSpPr>
        <p:spPr>
          <a:xfrm>
            <a:off x="5996971" y="7071516"/>
            <a:ext cx="3518818" cy="1318858"/>
          </a:xfrm>
          <a:prstGeom prst="rect">
            <a:avLst/>
          </a:prstGeom>
        </p:spPr>
        <p:txBody>
          <a:bodyPr/>
          <a:lstStyle>
            <a:lvl1pPr marL="0" indent="0" algn="l" defTabSz="914400" rtl="0" eaLnBrk="1" latinLnBrk="0" hangingPunct="1">
              <a:lnSpc>
                <a:spcPts val="2800"/>
              </a:lnSpc>
              <a:buFont typeface="Wingdings" pitchFamily="2" charset="2"/>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sed do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eiusmod</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tempor</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a:t>
            </a:r>
            <a:endParaRPr lang="en-US" sz="2000">
              <a:solidFill>
                <a:schemeClr val="bg2"/>
              </a:solidFill>
            </a:endParaRPr>
          </a:p>
        </p:txBody>
      </p:sp>
      <p:sp>
        <p:nvSpPr>
          <p:cNvPr id="41" name="Text Placeholder 11">
            <a:extLst>
              <a:ext uri="{FF2B5EF4-FFF2-40B4-BE49-F238E27FC236}">
                <a16:creationId xmlns:a16="http://schemas.microsoft.com/office/drawing/2014/main" id="{BB3A2383-F830-07D8-0764-C882357FB82A}"/>
              </a:ext>
            </a:extLst>
          </p:cNvPr>
          <p:cNvSpPr>
            <a:spLocks noGrp="1"/>
          </p:cNvSpPr>
          <p:nvPr>
            <p:ph type="body" sz="quarter" idx="22" hasCustomPrompt="1"/>
          </p:nvPr>
        </p:nvSpPr>
        <p:spPr>
          <a:xfrm>
            <a:off x="10418246" y="3423965"/>
            <a:ext cx="3518818" cy="43973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Poppins" pitchFamily="2" charset="77"/>
                <a:ea typeface="Poppins" pitchFamily="2" charset="77"/>
                <a:cs typeface="Poppins" pitchFamily="2" charset="77"/>
              </a:defRPr>
            </a:lvl1pPr>
          </a:lstStyle>
          <a:p>
            <a:pPr lvl="0"/>
            <a:r>
              <a:rPr lang="en-US"/>
              <a:t>VS Code</a:t>
            </a:r>
          </a:p>
        </p:txBody>
      </p:sp>
      <p:sp>
        <p:nvSpPr>
          <p:cNvPr id="42" name="Text Placeholder 11">
            <a:extLst>
              <a:ext uri="{FF2B5EF4-FFF2-40B4-BE49-F238E27FC236}">
                <a16:creationId xmlns:a16="http://schemas.microsoft.com/office/drawing/2014/main" id="{7859223D-E906-7E6E-E267-7B1ED056B7E5}"/>
              </a:ext>
            </a:extLst>
          </p:cNvPr>
          <p:cNvSpPr>
            <a:spLocks noGrp="1"/>
          </p:cNvSpPr>
          <p:nvPr>
            <p:ph type="body" sz="quarter" idx="23" hasCustomPrompt="1"/>
          </p:nvPr>
        </p:nvSpPr>
        <p:spPr>
          <a:xfrm>
            <a:off x="10418246" y="4077106"/>
            <a:ext cx="3518818" cy="1801179"/>
          </a:xfrm>
          <a:prstGeom prst="rect">
            <a:avLst/>
          </a:prstGeom>
        </p:spPr>
        <p:txBody>
          <a:bodyPr/>
          <a:lstStyle>
            <a:lvl1pPr marL="0" indent="0" algn="l" defTabSz="914400" rtl="0" eaLnBrk="1" latinLnBrk="0" hangingPunct="1">
              <a:lnSpc>
                <a:spcPts val="2800"/>
              </a:lnSpc>
              <a:buFont typeface="Wingdings" pitchFamily="2" charset="2"/>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sed do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eiusmod</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tempor</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incididunt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ut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labore et dolore magna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aliqua</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a:t>
            </a:r>
            <a:endParaRPr lang="en-US" sz="2000">
              <a:solidFill>
                <a:schemeClr val="bg2"/>
              </a:solidFill>
            </a:endParaRPr>
          </a:p>
        </p:txBody>
      </p:sp>
      <p:sp>
        <p:nvSpPr>
          <p:cNvPr id="43" name="Text Placeholder 11">
            <a:extLst>
              <a:ext uri="{FF2B5EF4-FFF2-40B4-BE49-F238E27FC236}">
                <a16:creationId xmlns:a16="http://schemas.microsoft.com/office/drawing/2014/main" id="{D4F8004B-C7F7-50CF-E876-8D1240248379}"/>
              </a:ext>
            </a:extLst>
          </p:cNvPr>
          <p:cNvSpPr>
            <a:spLocks noGrp="1"/>
          </p:cNvSpPr>
          <p:nvPr>
            <p:ph type="body" sz="quarter" idx="24" hasCustomPrompt="1"/>
          </p:nvPr>
        </p:nvSpPr>
        <p:spPr>
          <a:xfrm>
            <a:off x="14909859" y="3423965"/>
            <a:ext cx="3518818" cy="43973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Poppins" pitchFamily="2" charset="77"/>
                <a:ea typeface="Poppins" pitchFamily="2" charset="77"/>
                <a:cs typeface="Poppins" pitchFamily="2" charset="77"/>
              </a:defRPr>
            </a:lvl1pPr>
          </a:lstStyle>
          <a:p>
            <a:pPr marL="0" indent="0" algn="l">
              <a:lnSpc>
                <a:spcPts val="2800"/>
              </a:lnSpc>
              <a:buNone/>
            </a:pPr>
            <a:r>
              <a:rPr lang="en-US" sz="2000">
                <a:solidFill>
                  <a:schemeClr val="bg1"/>
                </a:solidFill>
                <a:latin typeface="Segoe UI Variable Text Semibold" pitchFamily="34" charset="0"/>
                <a:ea typeface="Segoe UI Variable Text Semibold" pitchFamily="34" charset="-122"/>
                <a:cs typeface="Segoe UI Variable Text Semibold" pitchFamily="34" charset="-120"/>
              </a:rPr>
              <a:t>Power Platforms</a:t>
            </a:r>
            <a:endParaRPr lang="en-US" sz="2000">
              <a:solidFill>
                <a:schemeClr val="bg1"/>
              </a:solidFill>
            </a:endParaRPr>
          </a:p>
        </p:txBody>
      </p:sp>
      <p:sp>
        <p:nvSpPr>
          <p:cNvPr id="44" name="Text Placeholder 11">
            <a:extLst>
              <a:ext uri="{FF2B5EF4-FFF2-40B4-BE49-F238E27FC236}">
                <a16:creationId xmlns:a16="http://schemas.microsoft.com/office/drawing/2014/main" id="{0C81BE12-6DEF-E252-19D0-5AD115D0CCE8}"/>
              </a:ext>
            </a:extLst>
          </p:cNvPr>
          <p:cNvSpPr>
            <a:spLocks noGrp="1"/>
          </p:cNvSpPr>
          <p:nvPr>
            <p:ph type="body" sz="quarter" idx="25" hasCustomPrompt="1"/>
          </p:nvPr>
        </p:nvSpPr>
        <p:spPr>
          <a:xfrm>
            <a:off x="14909859" y="4077106"/>
            <a:ext cx="3518818" cy="916897"/>
          </a:xfrm>
          <a:prstGeom prst="rect">
            <a:avLst/>
          </a:prstGeom>
        </p:spPr>
        <p:txBody>
          <a:bodyPr/>
          <a:lstStyle>
            <a:lvl1pPr marL="0" indent="0" algn="l" defTabSz="914400" rtl="0" eaLnBrk="1" latinLnBrk="0" hangingPunct="1">
              <a:lnSpc>
                <a:spcPts val="2800"/>
              </a:lnSpc>
              <a:buFont typeface="Wingdings" pitchFamily="2" charset="2"/>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a:t>
            </a:r>
            <a:endParaRPr lang="en-US" sz="2000">
              <a:solidFill>
                <a:schemeClr val="bg2"/>
              </a:solidFill>
            </a:endParaRPr>
          </a:p>
        </p:txBody>
      </p:sp>
      <p:sp>
        <p:nvSpPr>
          <p:cNvPr id="45" name="Text Placeholder 11">
            <a:extLst>
              <a:ext uri="{FF2B5EF4-FFF2-40B4-BE49-F238E27FC236}">
                <a16:creationId xmlns:a16="http://schemas.microsoft.com/office/drawing/2014/main" id="{7EEE600B-D741-33A2-6D31-E2D8D958D148}"/>
              </a:ext>
            </a:extLst>
          </p:cNvPr>
          <p:cNvSpPr>
            <a:spLocks noGrp="1"/>
          </p:cNvSpPr>
          <p:nvPr>
            <p:ph type="body" sz="quarter" idx="26" hasCustomPrompt="1"/>
          </p:nvPr>
        </p:nvSpPr>
        <p:spPr>
          <a:xfrm>
            <a:off x="19381376" y="3423965"/>
            <a:ext cx="3518818" cy="43973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Poppins" pitchFamily="2" charset="77"/>
                <a:ea typeface="Poppins" pitchFamily="2" charset="77"/>
                <a:cs typeface="Poppins" pitchFamily="2" charset="77"/>
              </a:defRPr>
            </a:lvl1pPr>
          </a:lstStyle>
          <a:p>
            <a:pPr marL="0" indent="0" algn="l">
              <a:lnSpc>
                <a:spcPts val="2800"/>
              </a:lnSpc>
              <a:buNone/>
            </a:pPr>
            <a:r>
              <a:rPr lang="en-US" sz="2000">
                <a:solidFill>
                  <a:schemeClr val="bg1"/>
                </a:solidFill>
                <a:latin typeface="Segoe UI Variable Text Semibold" pitchFamily="34" charset="0"/>
                <a:ea typeface="Segoe UI Variable Text Semibold" pitchFamily="34" charset="-122"/>
                <a:cs typeface="Segoe UI Variable Text Semibold" pitchFamily="34" charset="-120"/>
              </a:rPr>
              <a:t>Customer segments</a:t>
            </a:r>
            <a:endParaRPr lang="en-US" sz="2000">
              <a:solidFill>
                <a:schemeClr val="bg1"/>
              </a:solidFill>
            </a:endParaRPr>
          </a:p>
        </p:txBody>
      </p:sp>
      <p:sp>
        <p:nvSpPr>
          <p:cNvPr id="46" name="Text Placeholder 11">
            <a:extLst>
              <a:ext uri="{FF2B5EF4-FFF2-40B4-BE49-F238E27FC236}">
                <a16:creationId xmlns:a16="http://schemas.microsoft.com/office/drawing/2014/main" id="{37CA04C9-8DEF-D303-5413-9657CE578796}"/>
              </a:ext>
            </a:extLst>
          </p:cNvPr>
          <p:cNvSpPr>
            <a:spLocks noGrp="1"/>
          </p:cNvSpPr>
          <p:nvPr>
            <p:ph type="body" sz="quarter" idx="27" hasCustomPrompt="1"/>
          </p:nvPr>
        </p:nvSpPr>
        <p:spPr>
          <a:xfrm>
            <a:off x="19381376" y="4077106"/>
            <a:ext cx="3518818" cy="1801179"/>
          </a:xfrm>
          <a:prstGeom prst="rect">
            <a:avLst/>
          </a:prstGeom>
        </p:spPr>
        <p:txBody>
          <a:bodyPr/>
          <a:lstStyle>
            <a:lvl1pPr marL="0" indent="0" algn="l" defTabSz="914400" rtl="0" eaLnBrk="1" latinLnBrk="0" hangingPunct="1">
              <a:lnSpc>
                <a:spcPts val="2800"/>
              </a:lnSpc>
              <a:buFont typeface="Wingdings" pitchFamily="2" charset="2"/>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sed do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eiusmod</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tempor</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incididunt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ut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labore et dolore magna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aliqua</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a:t>
            </a:r>
            <a:endParaRPr lang="en-US" sz="2000">
              <a:solidFill>
                <a:schemeClr val="bg2"/>
              </a:solidFill>
            </a:endParaRPr>
          </a:p>
        </p:txBody>
      </p:sp>
      <p:sp>
        <p:nvSpPr>
          <p:cNvPr id="47" name="Text Placeholder 11">
            <a:extLst>
              <a:ext uri="{FF2B5EF4-FFF2-40B4-BE49-F238E27FC236}">
                <a16:creationId xmlns:a16="http://schemas.microsoft.com/office/drawing/2014/main" id="{58352444-9C3C-333D-00D4-136BD6518505}"/>
              </a:ext>
            </a:extLst>
          </p:cNvPr>
          <p:cNvSpPr>
            <a:spLocks noGrp="1"/>
          </p:cNvSpPr>
          <p:nvPr>
            <p:ph type="body" sz="quarter" idx="28" hasCustomPrompt="1"/>
          </p:nvPr>
        </p:nvSpPr>
        <p:spPr>
          <a:xfrm>
            <a:off x="14909859" y="6418374"/>
            <a:ext cx="3518818" cy="43973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Poppins" pitchFamily="2" charset="77"/>
                <a:ea typeface="Poppins" pitchFamily="2" charset="77"/>
                <a:cs typeface="Poppins" pitchFamily="2" charset="77"/>
              </a:defRPr>
            </a:lvl1pPr>
          </a:lstStyle>
          <a:p>
            <a:pPr lvl="0"/>
            <a:r>
              <a:rPr lang="en-US"/>
              <a:t>.NET</a:t>
            </a:r>
          </a:p>
        </p:txBody>
      </p:sp>
      <p:sp>
        <p:nvSpPr>
          <p:cNvPr id="48" name="Text Placeholder 11">
            <a:extLst>
              <a:ext uri="{FF2B5EF4-FFF2-40B4-BE49-F238E27FC236}">
                <a16:creationId xmlns:a16="http://schemas.microsoft.com/office/drawing/2014/main" id="{F1BF7260-F03F-13E9-3B69-7FD308BFAB5D}"/>
              </a:ext>
            </a:extLst>
          </p:cNvPr>
          <p:cNvSpPr>
            <a:spLocks noGrp="1"/>
          </p:cNvSpPr>
          <p:nvPr>
            <p:ph type="body" sz="quarter" idx="29" hasCustomPrompt="1"/>
          </p:nvPr>
        </p:nvSpPr>
        <p:spPr>
          <a:xfrm>
            <a:off x="14909859" y="7071516"/>
            <a:ext cx="3518818" cy="1318858"/>
          </a:xfrm>
          <a:prstGeom prst="rect">
            <a:avLst/>
          </a:prstGeom>
        </p:spPr>
        <p:txBody>
          <a:bodyPr/>
          <a:lstStyle>
            <a:lvl1pPr marL="0" indent="0" algn="l" defTabSz="914400" rtl="0" eaLnBrk="1" latinLnBrk="0" hangingPunct="1">
              <a:lnSpc>
                <a:spcPts val="2800"/>
              </a:lnSpc>
              <a:buFont typeface="Wingdings" pitchFamily="2" charset="2"/>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&gt; Item</a:t>
            </a:r>
            <a:endParaRPr lang="en-US" sz="2000">
              <a:solidFill>
                <a:schemeClr val="bg2"/>
              </a:solidFill>
            </a:endParaRPr>
          </a:p>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&gt; Item</a:t>
            </a:r>
            <a:endParaRPr lang="en-US" sz="2000">
              <a:solidFill>
                <a:schemeClr val="bg2"/>
              </a:solidFill>
            </a:endParaRPr>
          </a:p>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&gt; Item</a:t>
            </a:r>
            <a:endParaRPr lang="en-US" sz="2000">
              <a:solidFill>
                <a:schemeClr val="bg2"/>
              </a:solidFill>
            </a:endParaRPr>
          </a:p>
        </p:txBody>
      </p:sp>
      <p:sp>
        <p:nvSpPr>
          <p:cNvPr id="49" name="Text Placeholder 11">
            <a:extLst>
              <a:ext uri="{FF2B5EF4-FFF2-40B4-BE49-F238E27FC236}">
                <a16:creationId xmlns:a16="http://schemas.microsoft.com/office/drawing/2014/main" id="{BC3F6136-BDBF-22BD-5D85-39FF3E82F5D1}"/>
              </a:ext>
            </a:extLst>
          </p:cNvPr>
          <p:cNvSpPr>
            <a:spLocks noGrp="1"/>
          </p:cNvSpPr>
          <p:nvPr>
            <p:ph type="body" sz="quarter" idx="30" hasCustomPrompt="1"/>
          </p:nvPr>
        </p:nvSpPr>
        <p:spPr>
          <a:xfrm>
            <a:off x="1508863" y="9503218"/>
            <a:ext cx="3455024" cy="43973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Poppins" pitchFamily="2" charset="77"/>
                <a:ea typeface="Poppins" pitchFamily="2" charset="77"/>
                <a:cs typeface="Poppins" pitchFamily="2" charset="77"/>
              </a:defRPr>
            </a:lvl1pPr>
          </a:lstStyle>
          <a:p>
            <a:pPr marL="0" indent="0" algn="l">
              <a:lnSpc>
                <a:spcPts val="2800"/>
              </a:lnSpc>
              <a:buNone/>
            </a:pPr>
            <a:r>
              <a:rPr lang="en-US" sz="2000">
                <a:solidFill>
                  <a:schemeClr val="bg1"/>
                </a:solidFill>
                <a:latin typeface="Segoe UI Variable Text Semibold" pitchFamily="34" charset="0"/>
                <a:ea typeface="Segoe UI Variable Text Semibold" pitchFamily="34" charset="-122"/>
                <a:cs typeface="Segoe UI Variable Text Semibold" pitchFamily="34" charset="-120"/>
              </a:rPr>
              <a:t>Other open source</a:t>
            </a:r>
            <a:endParaRPr lang="en-US" sz="2000">
              <a:solidFill>
                <a:schemeClr val="bg1"/>
              </a:solidFill>
            </a:endParaRPr>
          </a:p>
        </p:txBody>
      </p:sp>
      <p:sp>
        <p:nvSpPr>
          <p:cNvPr id="50" name="Text Placeholder 11">
            <a:extLst>
              <a:ext uri="{FF2B5EF4-FFF2-40B4-BE49-F238E27FC236}">
                <a16:creationId xmlns:a16="http://schemas.microsoft.com/office/drawing/2014/main" id="{5FFCC4BE-9479-50F2-8B22-BDBF731DFC93}"/>
              </a:ext>
            </a:extLst>
          </p:cNvPr>
          <p:cNvSpPr>
            <a:spLocks noGrp="1"/>
          </p:cNvSpPr>
          <p:nvPr>
            <p:ph type="body" sz="quarter" idx="31" hasCustomPrompt="1"/>
          </p:nvPr>
        </p:nvSpPr>
        <p:spPr>
          <a:xfrm>
            <a:off x="1508863" y="10156360"/>
            <a:ext cx="10159662" cy="1318858"/>
          </a:xfrm>
          <a:prstGeom prst="rect">
            <a:avLst/>
          </a:prstGeom>
        </p:spPr>
        <p:txBody>
          <a:bodyPr/>
          <a:lstStyle>
            <a:lvl1pPr marL="0" indent="0" algn="l" defTabSz="914400" rtl="0" eaLnBrk="1" latinLnBrk="0" hangingPunct="1">
              <a:lnSpc>
                <a:spcPts val="2800"/>
              </a:lnSpc>
              <a:buFont typeface="Wingdings" pitchFamily="2" charset="2"/>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sed do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eiusmod</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tempor</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incididunt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ut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labore et dolore magna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aliqua</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a:t>
            </a:r>
            <a:endParaRPr lang="en-US" sz="2000">
              <a:solidFill>
                <a:schemeClr val="bg2"/>
              </a:solidFill>
            </a:endParaRPr>
          </a:p>
        </p:txBody>
      </p:sp>
      <p:sp>
        <p:nvSpPr>
          <p:cNvPr id="51" name="Text Placeholder 11">
            <a:extLst>
              <a:ext uri="{FF2B5EF4-FFF2-40B4-BE49-F238E27FC236}">
                <a16:creationId xmlns:a16="http://schemas.microsoft.com/office/drawing/2014/main" id="{56C360BD-B8FC-5C93-1072-AF55C43B7650}"/>
              </a:ext>
            </a:extLst>
          </p:cNvPr>
          <p:cNvSpPr>
            <a:spLocks noGrp="1"/>
          </p:cNvSpPr>
          <p:nvPr>
            <p:ph type="body" sz="quarter" idx="32" hasCustomPrompt="1"/>
          </p:nvPr>
        </p:nvSpPr>
        <p:spPr>
          <a:xfrm>
            <a:off x="12712776" y="9503218"/>
            <a:ext cx="3455024" cy="439738"/>
          </a:xfrm>
          <a:prstGeom prst="rect">
            <a:avLst/>
          </a:prstGeom>
        </p:spPr>
        <p:txBody>
          <a:bodyPr/>
          <a:lstStyle>
            <a:lvl1pPr marL="0" indent="0" algn="l" defTabSz="914400" rtl="0" eaLnBrk="1" latinLnBrk="0" hangingPunct="1">
              <a:lnSpc>
                <a:spcPts val="2800"/>
              </a:lnSpc>
              <a:buNone/>
              <a:defRPr lang="en-US" sz="2200" b="0" i="0" kern="1200" dirty="0">
                <a:solidFill>
                  <a:schemeClr val="bg1"/>
                </a:solidFill>
                <a:latin typeface="Poppins" pitchFamily="2" charset="77"/>
                <a:ea typeface="Poppins" pitchFamily="2" charset="77"/>
                <a:cs typeface="Poppins" pitchFamily="2" charset="77"/>
              </a:defRPr>
            </a:lvl1pPr>
          </a:lstStyle>
          <a:p>
            <a:pPr marL="0" indent="0" algn="l">
              <a:lnSpc>
                <a:spcPts val="2800"/>
              </a:lnSpc>
              <a:buNone/>
            </a:pPr>
            <a:r>
              <a:rPr lang="en-US" sz="2000">
                <a:solidFill>
                  <a:schemeClr val="bg1"/>
                </a:solidFill>
                <a:latin typeface="Segoe UI Variable Text Semibold" pitchFamily="34" charset="0"/>
                <a:ea typeface="Segoe UI Variable Text Semibold" pitchFamily="34" charset="-122"/>
                <a:cs typeface="Segoe UI Variable Text Semibold" pitchFamily="34" charset="-120"/>
              </a:rPr>
              <a:t>Azure AI Foundry</a:t>
            </a:r>
            <a:endParaRPr lang="en-US" sz="2000">
              <a:solidFill>
                <a:schemeClr val="bg1"/>
              </a:solidFill>
            </a:endParaRPr>
          </a:p>
        </p:txBody>
      </p:sp>
      <p:sp>
        <p:nvSpPr>
          <p:cNvPr id="52" name="Text Placeholder 11">
            <a:extLst>
              <a:ext uri="{FF2B5EF4-FFF2-40B4-BE49-F238E27FC236}">
                <a16:creationId xmlns:a16="http://schemas.microsoft.com/office/drawing/2014/main" id="{352C7C83-7936-091F-4439-34CDB5EE110A}"/>
              </a:ext>
            </a:extLst>
          </p:cNvPr>
          <p:cNvSpPr>
            <a:spLocks noGrp="1"/>
          </p:cNvSpPr>
          <p:nvPr>
            <p:ph type="body" sz="quarter" idx="33" hasCustomPrompt="1"/>
          </p:nvPr>
        </p:nvSpPr>
        <p:spPr>
          <a:xfrm>
            <a:off x="12712776" y="10156360"/>
            <a:ext cx="10159662" cy="1318858"/>
          </a:xfrm>
          <a:prstGeom prst="rect">
            <a:avLst/>
          </a:prstGeom>
        </p:spPr>
        <p:txBody>
          <a:bodyPr/>
          <a:lstStyle>
            <a:lvl1pPr marL="0" indent="0" algn="l" defTabSz="914400" rtl="0" eaLnBrk="1" latinLnBrk="0" hangingPunct="1">
              <a:lnSpc>
                <a:spcPts val="2800"/>
              </a:lnSpc>
              <a:buFont typeface="Wingdings" pitchFamily="2" charset="2"/>
              <a:buNone/>
              <a:defRPr lang="en-US" sz="2200" b="0" i="0" kern="1200" dirty="0">
                <a:solidFill>
                  <a:schemeClr val="bg1"/>
                </a:solidFill>
                <a:latin typeface="Aptos" panose="020B0004020202020204" pitchFamily="34" charset="0"/>
                <a:ea typeface="Aptos" panose="020B0004020202020204" pitchFamily="34" charset="0"/>
                <a:cs typeface="Poppins" pitchFamily="2" charset="77"/>
              </a:defRPr>
            </a:lvl1pPr>
          </a:lstStyle>
          <a:p>
            <a:pPr marL="0" indent="0" algn="l">
              <a:lnSpc>
                <a:spcPts val="2800"/>
              </a:lnSpc>
              <a:buNone/>
            </a:pP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Dolor sit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amet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consectetur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adipiscing</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elit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sed do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eiusmod</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tempor</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incididunt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ut</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 labore et dolore magna </a:t>
            </a:r>
            <a:r>
              <a:rPr lang="en-US" sz="2000" err="1">
                <a:solidFill>
                  <a:schemeClr val="bg2"/>
                </a:solidFill>
                <a:latin typeface="Segoe UI Variable Text Semibold" pitchFamily="34" charset="0"/>
                <a:ea typeface="Segoe UI Variable Text Semibold" pitchFamily="34" charset="-122"/>
                <a:cs typeface="Segoe UI Variable Text Semibold" pitchFamily="34" charset="-120"/>
              </a:rPr>
              <a:t>aliqua</a:t>
            </a:r>
            <a:r>
              <a:rPr lang="en-US" sz="2000">
                <a:solidFill>
                  <a:schemeClr val="bg2"/>
                </a:solidFill>
                <a:latin typeface="Segoe UI Variable Text Semibold" pitchFamily="34" charset="0"/>
                <a:ea typeface="Segoe UI Variable Text Semibold" pitchFamily="34" charset="-122"/>
                <a:cs typeface="Segoe UI Variable Text Semibold" pitchFamily="34" charset="-120"/>
              </a:rPr>
              <a:t>.</a:t>
            </a:r>
            <a:endParaRPr lang="en-US" sz="2000">
              <a:solidFill>
                <a:schemeClr val="bg2"/>
              </a:solidFill>
            </a:endParaRPr>
          </a:p>
        </p:txBody>
      </p:sp>
    </p:spTree>
    <p:extLst>
      <p:ext uri="{BB962C8B-B14F-4D97-AF65-F5344CB8AC3E}">
        <p14:creationId xmlns:p14="http://schemas.microsoft.com/office/powerpoint/2010/main" val="109241610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6 points ">
    <p:bg>
      <p:bgPr>
        <a:solidFill>
          <a:schemeClr val="tx2"/>
        </a:solidFill>
        <a:effectLst/>
      </p:bgPr>
    </p:bg>
    <p:spTree>
      <p:nvGrpSpPr>
        <p:cNvPr id="1" name=""/>
        <p:cNvGrpSpPr/>
        <p:nvPr/>
      </p:nvGrpSpPr>
      <p:grpSpPr>
        <a:xfrm>
          <a:off x="0" y="0"/>
          <a:ext cx="0" cy="0"/>
          <a:chOff x="0" y="0"/>
          <a:chExt cx="0" cy="0"/>
        </a:xfrm>
      </p:grpSpPr>
      <p:sp>
        <p:nvSpPr>
          <p:cNvPr id="22" name="Text Placeholder 19">
            <a:extLst>
              <a:ext uri="{FF2B5EF4-FFF2-40B4-BE49-F238E27FC236}">
                <a16:creationId xmlns:a16="http://schemas.microsoft.com/office/drawing/2014/main" id="{812F4516-B7BA-BEFA-4780-633BDB5DE2CF}"/>
              </a:ext>
            </a:extLst>
          </p:cNvPr>
          <p:cNvSpPr>
            <a:spLocks noGrp="1"/>
          </p:cNvSpPr>
          <p:nvPr>
            <p:ph type="body" sz="quarter" idx="13" hasCustomPrompt="1"/>
          </p:nvPr>
        </p:nvSpPr>
        <p:spPr>
          <a:xfrm>
            <a:off x="1083509" y="1103244"/>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tx2"/>
                </a:solidFill>
                <a:latin typeface="Poppins" pitchFamily="2" charset="77"/>
                <a:ea typeface="Poppins" pitchFamily="2" charset="77"/>
                <a:cs typeface="Poppins" pitchFamily="2" charset="77"/>
              </a:defRPr>
            </a:lvl1pPr>
          </a:lstStyle>
          <a:p>
            <a:pPr marL="0" indent="0" algn="l">
              <a:lnSpc>
                <a:spcPts val="4400"/>
              </a:lnSpc>
              <a:buNone/>
            </a:pPr>
            <a:r>
              <a:rPr lang="en-US" sz="3600" kern="0" spc="-72">
                <a:solidFill>
                  <a:schemeClr val="bg2"/>
                </a:solidFill>
                <a:latin typeface="Segoe UI Variable Display Semibold" pitchFamily="34" charset="0"/>
                <a:ea typeface="Segoe UI Variable Display Semibold" pitchFamily="34" charset="-122"/>
                <a:cs typeface="Segoe UI Variable Display Semibold" pitchFamily="34" charset="-120"/>
              </a:rPr>
              <a:t>Subtitle</a:t>
            </a:r>
            <a:endParaRPr lang="en-US" sz="3600">
              <a:solidFill>
                <a:schemeClr val="bg2"/>
              </a:solidFill>
            </a:endParaRPr>
          </a:p>
        </p:txBody>
      </p:sp>
      <p:sp>
        <p:nvSpPr>
          <p:cNvPr id="23" name="Text Placeholder 19">
            <a:extLst>
              <a:ext uri="{FF2B5EF4-FFF2-40B4-BE49-F238E27FC236}">
                <a16:creationId xmlns:a16="http://schemas.microsoft.com/office/drawing/2014/main" id="{14C7B3E5-66D1-A923-2396-A692EF097A50}"/>
              </a:ext>
            </a:extLst>
          </p:cNvPr>
          <p:cNvSpPr>
            <a:spLocks noGrp="1"/>
          </p:cNvSpPr>
          <p:nvPr>
            <p:ph type="body" sz="quarter" idx="15" hasCustomPrompt="1"/>
          </p:nvPr>
        </p:nvSpPr>
        <p:spPr>
          <a:xfrm>
            <a:off x="1083509" y="1659835"/>
            <a:ext cx="7010400" cy="635000"/>
          </a:xfrm>
          <a:prstGeom prst="rect">
            <a:avLst/>
          </a:prstGeom>
        </p:spPr>
        <p:txBody>
          <a:bodyPr/>
          <a:lstStyle>
            <a:lvl1pPr marL="0" indent="0" algn="l" defTabSz="914400" rtl="0" eaLnBrk="1" latinLnBrk="0" hangingPunct="1">
              <a:lnSpc>
                <a:spcPts val="4400"/>
              </a:lnSpc>
              <a:buNone/>
              <a:defRPr lang="en-US" sz="3600" b="1"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4" name="Text Placeholder 19">
            <a:extLst>
              <a:ext uri="{FF2B5EF4-FFF2-40B4-BE49-F238E27FC236}">
                <a16:creationId xmlns:a16="http://schemas.microsoft.com/office/drawing/2014/main" id="{C69E8F99-06B4-11A2-9E22-F55894D275F6}"/>
              </a:ext>
            </a:extLst>
          </p:cNvPr>
          <p:cNvSpPr>
            <a:spLocks noGrp="1"/>
          </p:cNvSpPr>
          <p:nvPr>
            <p:ph type="body" sz="quarter" idx="16" hasCustomPrompt="1"/>
          </p:nvPr>
        </p:nvSpPr>
        <p:spPr>
          <a:xfrm>
            <a:off x="1070062" y="5801529"/>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5" name="Text Placeholder 19">
            <a:extLst>
              <a:ext uri="{FF2B5EF4-FFF2-40B4-BE49-F238E27FC236}">
                <a16:creationId xmlns:a16="http://schemas.microsoft.com/office/drawing/2014/main" id="{EB211761-62DE-1BD0-0F13-6C9BBD151D6E}"/>
              </a:ext>
            </a:extLst>
          </p:cNvPr>
          <p:cNvSpPr>
            <a:spLocks noGrp="1"/>
          </p:cNvSpPr>
          <p:nvPr>
            <p:ph type="body" sz="quarter" idx="17" hasCustomPrompt="1"/>
          </p:nvPr>
        </p:nvSpPr>
        <p:spPr>
          <a:xfrm>
            <a:off x="8533180" y="5801529"/>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6" name="Text Placeholder 19">
            <a:extLst>
              <a:ext uri="{FF2B5EF4-FFF2-40B4-BE49-F238E27FC236}">
                <a16:creationId xmlns:a16="http://schemas.microsoft.com/office/drawing/2014/main" id="{5186AC01-A512-7A5E-6CEE-9289E205EF3B}"/>
              </a:ext>
            </a:extLst>
          </p:cNvPr>
          <p:cNvSpPr>
            <a:spLocks noGrp="1"/>
          </p:cNvSpPr>
          <p:nvPr>
            <p:ph type="body" sz="quarter" idx="18" hasCustomPrompt="1"/>
          </p:nvPr>
        </p:nvSpPr>
        <p:spPr>
          <a:xfrm>
            <a:off x="15996298" y="5801529"/>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7" name="Text Placeholder 19">
            <a:extLst>
              <a:ext uri="{FF2B5EF4-FFF2-40B4-BE49-F238E27FC236}">
                <a16:creationId xmlns:a16="http://schemas.microsoft.com/office/drawing/2014/main" id="{0E46BC8D-7839-4E05-7177-5A7D07AFE83B}"/>
              </a:ext>
            </a:extLst>
          </p:cNvPr>
          <p:cNvSpPr>
            <a:spLocks noGrp="1"/>
          </p:cNvSpPr>
          <p:nvPr>
            <p:ph type="body" sz="quarter" idx="19" hasCustomPrompt="1"/>
          </p:nvPr>
        </p:nvSpPr>
        <p:spPr>
          <a:xfrm>
            <a:off x="1070062" y="4978400"/>
            <a:ext cx="7010400" cy="635000"/>
          </a:xfrm>
          <a:prstGeom prst="rect">
            <a:avLst/>
          </a:prstGeom>
        </p:spPr>
        <p:txBody>
          <a:bodyPr/>
          <a:lstStyle>
            <a:lvl1pPr marL="0" indent="0" algn="l" defTabSz="914400" rtl="0" eaLnBrk="1" latinLnBrk="0" hangingPunct="1">
              <a:lnSpc>
                <a:spcPts val="4400"/>
              </a:lnSpc>
              <a:buNone/>
              <a:defRPr lang="en-US" sz="6200" b="1" i="0" kern="1200" dirty="0" smtClean="0">
                <a:solidFill>
                  <a:schemeClr val="accent5"/>
                </a:solidFill>
                <a:latin typeface="Poppins" pitchFamily="2" charset="77"/>
                <a:ea typeface="Segoe UI Variable Semibold Display" pitchFamily="34" charset="-122"/>
                <a:cs typeface="Poppins" pitchFamily="2" charset="77"/>
              </a:defRPr>
            </a:lvl1pPr>
          </a:lstStyle>
          <a:p>
            <a:pPr lvl="0"/>
            <a:r>
              <a:rPr lang="en-US"/>
              <a:t>01</a:t>
            </a:r>
          </a:p>
        </p:txBody>
      </p:sp>
      <p:sp>
        <p:nvSpPr>
          <p:cNvPr id="28" name="Text Placeholder 19">
            <a:extLst>
              <a:ext uri="{FF2B5EF4-FFF2-40B4-BE49-F238E27FC236}">
                <a16:creationId xmlns:a16="http://schemas.microsoft.com/office/drawing/2014/main" id="{1A3F1DE1-9486-94F9-F8C4-FCA6A366A812}"/>
              </a:ext>
            </a:extLst>
          </p:cNvPr>
          <p:cNvSpPr>
            <a:spLocks noGrp="1"/>
          </p:cNvSpPr>
          <p:nvPr>
            <p:ph type="body" sz="quarter" idx="20" hasCustomPrompt="1"/>
          </p:nvPr>
        </p:nvSpPr>
        <p:spPr>
          <a:xfrm>
            <a:off x="8533180" y="4978400"/>
            <a:ext cx="7010400" cy="635000"/>
          </a:xfrm>
          <a:prstGeom prst="rect">
            <a:avLst/>
          </a:prstGeom>
        </p:spPr>
        <p:txBody>
          <a:bodyPr/>
          <a:lstStyle>
            <a:lvl1pPr marL="0" indent="0" algn="l" defTabSz="914400" rtl="0" eaLnBrk="1" latinLnBrk="0" hangingPunct="1">
              <a:lnSpc>
                <a:spcPts val="4400"/>
              </a:lnSpc>
              <a:buNone/>
              <a:defRPr lang="en-US" sz="6200" b="1" i="0" kern="1200" dirty="0" smtClean="0">
                <a:solidFill>
                  <a:schemeClr val="accent5"/>
                </a:solidFill>
                <a:latin typeface="Poppins" pitchFamily="2" charset="77"/>
                <a:ea typeface="Segoe UI Variable Semibold Display" pitchFamily="34" charset="-122"/>
                <a:cs typeface="Poppins" pitchFamily="2" charset="77"/>
              </a:defRPr>
            </a:lvl1pPr>
          </a:lstStyle>
          <a:p>
            <a:pPr lvl="0"/>
            <a:r>
              <a:rPr lang="en-US"/>
              <a:t>02</a:t>
            </a:r>
          </a:p>
        </p:txBody>
      </p:sp>
      <p:sp>
        <p:nvSpPr>
          <p:cNvPr id="29" name="Text Placeholder 19">
            <a:extLst>
              <a:ext uri="{FF2B5EF4-FFF2-40B4-BE49-F238E27FC236}">
                <a16:creationId xmlns:a16="http://schemas.microsoft.com/office/drawing/2014/main" id="{1809FAA8-4438-1292-185B-80CEDAE49B71}"/>
              </a:ext>
            </a:extLst>
          </p:cNvPr>
          <p:cNvSpPr>
            <a:spLocks noGrp="1"/>
          </p:cNvSpPr>
          <p:nvPr>
            <p:ph type="body" sz="quarter" idx="21" hasCustomPrompt="1"/>
          </p:nvPr>
        </p:nvSpPr>
        <p:spPr>
          <a:xfrm>
            <a:off x="15996298" y="4978400"/>
            <a:ext cx="7010400" cy="635000"/>
          </a:xfrm>
          <a:prstGeom prst="rect">
            <a:avLst/>
          </a:prstGeom>
        </p:spPr>
        <p:txBody>
          <a:bodyPr/>
          <a:lstStyle>
            <a:lvl1pPr marL="0" indent="0" algn="l" defTabSz="914400" rtl="0" eaLnBrk="1" latinLnBrk="0" hangingPunct="1">
              <a:lnSpc>
                <a:spcPts val="4400"/>
              </a:lnSpc>
              <a:buNone/>
              <a:defRPr lang="en-US" sz="6200" b="1" i="0" kern="1200" dirty="0" smtClean="0">
                <a:solidFill>
                  <a:schemeClr val="accent5"/>
                </a:solidFill>
                <a:latin typeface="Poppins" pitchFamily="2" charset="77"/>
                <a:ea typeface="Segoe UI Variable Semibold Display" pitchFamily="34" charset="-122"/>
                <a:cs typeface="Poppins" pitchFamily="2" charset="77"/>
              </a:defRPr>
            </a:lvl1pPr>
          </a:lstStyle>
          <a:p>
            <a:pPr lvl="0"/>
            <a:r>
              <a:rPr lang="en-US"/>
              <a:t>03</a:t>
            </a:r>
          </a:p>
        </p:txBody>
      </p:sp>
      <p:sp>
        <p:nvSpPr>
          <p:cNvPr id="30" name="Text Placeholder 19">
            <a:extLst>
              <a:ext uri="{FF2B5EF4-FFF2-40B4-BE49-F238E27FC236}">
                <a16:creationId xmlns:a16="http://schemas.microsoft.com/office/drawing/2014/main" id="{425BD7DD-2C9A-6B18-7259-5C98CFE5D060}"/>
              </a:ext>
            </a:extLst>
          </p:cNvPr>
          <p:cNvSpPr>
            <a:spLocks noGrp="1"/>
          </p:cNvSpPr>
          <p:nvPr>
            <p:ph type="body" sz="quarter" idx="22" hasCustomPrompt="1"/>
          </p:nvPr>
        </p:nvSpPr>
        <p:spPr>
          <a:xfrm>
            <a:off x="1070062" y="6617009"/>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
        <p:nvSpPr>
          <p:cNvPr id="31" name="Text Placeholder 19">
            <a:extLst>
              <a:ext uri="{FF2B5EF4-FFF2-40B4-BE49-F238E27FC236}">
                <a16:creationId xmlns:a16="http://schemas.microsoft.com/office/drawing/2014/main" id="{CB8482BC-A013-BCE9-8E5B-C554713CC90E}"/>
              </a:ext>
            </a:extLst>
          </p:cNvPr>
          <p:cNvSpPr>
            <a:spLocks noGrp="1"/>
          </p:cNvSpPr>
          <p:nvPr>
            <p:ph type="body" sz="quarter" idx="23" hasCustomPrompt="1"/>
          </p:nvPr>
        </p:nvSpPr>
        <p:spPr>
          <a:xfrm>
            <a:off x="8533180" y="6617009"/>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
        <p:nvSpPr>
          <p:cNvPr id="32" name="Text Placeholder 19">
            <a:extLst>
              <a:ext uri="{FF2B5EF4-FFF2-40B4-BE49-F238E27FC236}">
                <a16:creationId xmlns:a16="http://schemas.microsoft.com/office/drawing/2014/main" id="{463D4968-8D49-451E-3C9D-FB11A4255B21}"/>
              </a:ext>
            </a:extLst>
          </p:cNvPr>
          <p:cNvSpPr>
            <a:spLocks noGrp="1"/>
          </p:cNvSpPr>
          <p:nvPr>
            <p:ph type="body" sz="quarter" idx="24" hasCustomPrompt="1"/>
          </p:nvPr>
        </p:nvSpPr>
        <p:spPr>
          <a:xfrm>
            <a:off x="15994733" y="6617009"/>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
        <p:nvSpPr>
          <p:cNvPr id="33" name="Text Placeholder 19">
            <a:extLst>
              <a:ext uri="{FF2B5EF4-FFF2-40B4-BE49-F238E27FC236}">
                <a16:creationId xmlns:a16="http://schemas.microsoft.com/office/drawing/2014/main" id="{B6E23FF7-BF85-13BC-B407-71A856F1186E}"/>
              </a:ext>
            </a:extLst>
          </p:cNvPr>
          <p:cNvSpPr>
            <a:spLocks noGrp="1"/>
          </p:cNvSpPr>
          <p:nvPr>
            <p:ph type="body" sz="quarter" idx="25" hasCustomPrompt="1"/>
          </p:nvPr>
        </p:nvSpPr>
        <p:spPr>
          <a:xfrm>
            <a:off x="1070062" y="9270870"/>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4" name="Text Placeholder 19">
            <a:extLst>
              <a:ext uri="{FF2B5EF4-FFF2-40B4-BE49-F238E27FC236}">
                <a16:creationId xmlns:a16="http://schemas.microsoft.com/office/drawing/2014/main" id="{6575270B-ED3A-F933-53D2-94F8F53C2C36}"/>
              </a:ext>
            </a:extLst>
          </p:cNvPr>
          <p:cNvSpPr>
            <a:spLocks noGrp="1"/>
          </p:cNvSpPr>
          <p:nvPr>
            <p:ph type="body" sz="quarter" idx="26" hasCustomPrompt="1"/>
          </p:nvPr>
        </p:nvSpPr>
        <p:spPr>
          <a:xfrm>
            <a:off x="1070062" y="8447741"/>
            <a:ext cx="7010400" cy="635000"/>
          </a:xfrm>
          <a:prstGeom prst="rect">
            <a:avLst/>
          </a:prstGeom>
        </p:spPr>
        <p:txBody>
          <a:bodyPr/>
          <a:lstStyle>
            <a:lvl1pPr marL="0" indent="0" algn="l" defTabSz="914400" rtl="0" eaLnBrk="1" latinLnBrk="0" hangingPunct="1">
              <a:lnSpc>
                <a:spcPts val="4400"/>
              </a:lnSpc>
              <a:buNone/>
              <a:defRPr lang="en-US" sz="6200" b="1" i="0" kern="1200" dirty="0" smtClean="0">
                <a:solidFill>
                  <a:schemeClr val="accent5"/>
                </a:solidFill>
                <a:latin typeface="Poppins" pitchFamily="2" charset="77"/>
                <a:ea typeface="Segoe UI Variable Semibold Display" pitchFamily="34" charset="-122"/>
                <a:cs typeface="Poppins" pitchFamily="2" charset="77"/>
              </a:defRPr>
            </a:lvl1pPr>
          </a:lstStyle>
          <a:p>
            <a:pPr lvl="0"/>
            <a:r>
              <a:rPr lang="en-US"/>
              <a:t>04</a:t>
            </a:r>
          </a:p>
        </p:txBody>
      </p:sp>
      <p:sp>
        <p:nvSpPr>
          <p:cNvPr id="35" name="Text Placeholder 19">
            <a:extLst>
              <a:ext uri="{FF2B5EF4-FFF2-40B4-BE49-F238E27FC236}">
                <a16:creationId xmlns:a16="http://schemas.microsoft.com/office/drawing/2014/main" id="{53F97303-5622-B795-499D-0B796A7BF283}"/>
              </a:ext>
            </a:extLst>
          </p:cNvPr>
          <p:cNvSpPr>
            <a:spLocks noGrp="1"/>
          </p:cNvSpPr>
          <p:nvPr>
            <p:ph type="body" sz="quarter" idx="27" hasCustomPrompt="1"/>
          </p:nvPr>
        </p:nvSpPr>
        <p:spPr>
          <a:xfrm>
            <a:off x="1070062" y="10086350"/>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
        <p:nvSpPr>
          <p:cNvPr id="36" name="Text Placeholder 19">
            <a:extLst>
              <a:ext uri="{FF2B5EF4-FFF2-40B4-BE49-F238E27FC236}">
                <a16:creationId xmlns:a16="http://schemas.microsoft.com/office/drawing/2014/main" id="{E6B6A05E-31B4-B9BA-E1A6-763C8C26F66C}"/>
              </a:ext>
            </a:extLst>
          </p:cNvPr>
          <p:cNvSpPr>
            <a:spLocks noGrp="1"/>
          </p:cNvSpPr>
          <p:nvPr>
            <p:ph type="body" sz="quarter" idx="28" hasCustomPrompt="1"/>
          </p:nvPr>
        </p:nvSpPr>
        <p:spPr>
          <a:xfrm>
            <a:off x="8533180" y="9270870"/>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7" name="Text Placeholder 19">
            <a:extLst>
              <a:ext uri="{FF2B5EF4-FFF2-40B4-BE49-F238E27FC236}">
                <a16:creationId xmlns:a16="http://schemas.microsoft.com/office/drawing/2014/main" id="{ECBBC7AA-4D7B-695B-E49F-77FA353D639F}"/>
              </a:ext>
            </a:extLst>
          </p:cNvPr>
          <p:cNvSpPr>
            <a:spLocks noGrp="1"/>
          </p:cNvSpPr>
          <p:nvPr>
            <p:ph type="body" sz="quarter" idx="29" hasCustomPrompt="1"/>
          </p:nvPr>
        </p:nvSpPr>
        <p:spPr>
          <a:xfrm>
            <a:off x="8533180" y="8447741"/>
            <a:ext cx="7010400" cy="635000"/>
          </a:xfrm>
          <a:prstGeom prst="rect">
            <a:avLst/>
          </a:prstGeom>
        </p:spPr>
        <p:txBody>
          <a:bodyPr/>
          <a:lstStyle>
            <a:lvl1pPr marL="0" indent="0" algn="l" defTabSz="914400" rtl="0" eaLnBrk="1" latinLnBrk="0" hangingPunct="1">
              <a:lnSpc>
                <a:spcPts val="4400"/>
              </a:lnSpc>
              <a:buNone/>
              <a:defRPr lang="en-US" sz="6200" b="1" i="0" kern="1200" dirty="0" smtClean="0">
                <a:solidFill>
                  <a:schemeClr val="accent5"/>
                </a:solidFill>
                <a:latin typeface="Poppins" pitchFamily="2" charset="77"/>
                <a:ea typeface="Segoe UI Variable Semibold Display" pitchFamily="34" charset="-122"/>
                <a:cs typeface="Poppins" pitchFamily="2" charset="77"/>
              </a:defRPr>
            </a:lvl1pPr>
          </a:lstStyle>
          <a:p>
            <a:pPr lvl="0"/>
            <a:r>
              <a:rPr lang="en-US"/>
              <a:t>05</a:t>
            </a:r>
          </a:p>
        </p:txBody>
      </p:sp>
      <p:sp>
        <p:nvSpPr>
          <p:cNvPr id="38" name="Text Placeholder 19">
            <a:extLst>
              <a:ext uri="{FF2B5EF4-FFF2-40B4-BE49-F238E27FC236}">
                <a16:creationId xmlns:a16="http://schemas.microsoft.com/office/drawing/2014/main" id="{F95B2C93-E980-53CF-8849-C968A0522AD9}"/>
              </a:ext>
            </a:extLst>
          </p:cNvPr>
          <p:cNvSpPr>
            <a:spLocks noGrp="1"/>
          </p:cNvSpPr>
          <p:nvPr>
            <p:ph type="body" sz="quarter" idx="30" hasCustomPrompt="1"/>
          </p:nvPr>
        </p:nvSpPr>
        <p:spPr>
          <a:xfrm>
            <a:off x="8533180" y="10086350"/>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
        <p:nvSpPr>
          <p:cNvPr id="39" name="Text Placeholder 19">
            <a:extLst>
              <a:ext uri="{FF2B5EF4-FFF2-40B4-BE49-F238E27FC236}">
                <a16:creationId xmlns:a16="http://schemas.microsoft.com/office/drawing/2014/main" id="{95E56D5D-5992-337A-90C2-56F2C5B5E1DF}"/>
              </a:ext>
            </a:extLst>
          </p:cNvPr>
          <p:cNvSpPr>
            <a:spLocks noGrp="1"/>
          </p:cNvSpPr>
          <p:nvPr>
            <p:ph type="body" sz="quarter" idx="31" hasCustomPrompt="1"/>
          </p:nvPr>
        </p:nvSpPr>
        <p:spPr>
          <a:xfrm>
            <a:off x="15994733" y="9270870"/>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40" name="Text Placeholder 19">
            <a:extLst>
              <a:ext uri="{FF2B5EF4-FFF2-40B4-BE49-F238E27FC236}">
                <a16:creationId xmlns:a16="http://schemas.microsoft.com/office/drawing/2014/main" id="{37FD1B92-76A7-558B-C09E-FBA89070A89A}"/>
              </a:ext>
            </a:extLst>
          </p:cNvPr>
          <p:cNvSpPr>
            <a:spLocks noGrp="1"/>
          </p:cNvSpPr>
          <p:nvPr>
            <p:ph type="body" sz="quarter" idx="32" hasCustomPrompt="1"/>
          </p:nvPr>
        </p:nvSpPr>
        <p:spPr>
          <a:xfrm>
            <a:off x="15994733" y="8447741"/>
            <a:ext cx="7010400" cy="635000"/>
          </a:xfrm>
          <a:prstGeom prst="rect">
            <a:avLst/>
          </a:prstGeom>
        </p:spPr>
        <p:txBody>
          <a:bodyPr/>
          <a:lstStyle>
            <a:lvl1pPr marL="0" indent="0" algn="l" defTabSz="914400" rtl="0" eaLnBrk="1" latinLnBrk="0" hangingPunct="1">
              <a:lnSpc>
                <a:spcPts val="4400"/>
              </a:lnSpc>
              <a:buNone/>
              <a:defRPr lang="en-US" sz="6200" b="1" i="0" kern="1200" dirty="0" smtClean="0">
                <a:solidFill>
                  <a:schemeClr val="accent5"/>
                </a:solidFill>
                <a:latin typeface="Poppins" pitchFamily="2" charset="77"/>
                <a:ea typeface="Segoe UI Variable Semibold Display" pitchFamily="34" charset="-122"/>
                <a:cs typeface="Poppins" pitchFamily="2" charset="77"/>
              </a:defRPr>
            </a:lvl1pPr>
          </a:lstStyle>
          <a:p>
            <a:pPr lvl="0"/>
            <a:r>
              <a:rPr lang="en-US"/>
              <a:t>06</a:t>
            </a:r>
          </a:p>
        </p:txBody>
      </p:sp>
      <p:sp>
        <p:nvSpPr>
          <p:cNvPr id="41" name="Text Placeholder 19">
            <a:extLst>
              <a:ext uri="{FF2B5EF4-FFF2-40B4-BE49-F238E27FC236}">
                <a16:creationId xmlns:a16="http://schemas.microsoft.com/office/drawing/2014/main" id="{2DFB9F47-1CBA-FE2C-4366-0D621D6EC23D}"/>
              </a:ext>
            </a:extLst>
          </p:cNvPr>
          <p:cNvSpPr>
            <a:spLocks noGrp="1"/>
          </p:cNvSpPr>
          <p:nvPr>
            <p:ph type="body" sz="quarter" idx="33" hasCustomPrompt="1"/>
          </p:nvPr>
        </p:nvSpPr>
        <p:spPr>
          <a:xfrm>
            <a:off x="15994733" y="10086350"/>
            <a:ext cx="7010400" cy="1155392"/>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r>
              <a:rPr lang="en-US" sz="2000" b="1">
                <a:latin typeface="Segoe UI Variable Text Semibold" pitchFamily="2" charset="0"/>
              </a:rPr>
              <a:t>We're responsible for delivering a comprehensive set of AI-driven tools designed to assist developers in building applications.</a:t>
            </a:r>
          </a:p>
        </p:txBody>
      </p:sp>
    </p:spTree>
    <p:extLst>
      <p:ext uri="{BB962C8B-B14F-4D97-AF65-F5344CB8AC3E}">
        <p14:creationId xmlns:p14="http://schemas.microsoft.com/office/powerpoint/2010/main" val="39306608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Demo 2">
    <p:bg>
      <p:bgPr>
        <a:solidFill>
          <a:schemeClr val="tx2"/>
        </a:solidFill>
        <a:effectLst/>
      </p:bgPr>
    </p:bg>
    <p:spTree>
      <p:nvGrpSpPr>
        <p:cNvPr id="1" name=""/>
        <p:cNvGrpSpPr/>
        <p:nvPr/>
      </p:nvGrpSpPr>
      <p:grpSpPr>
        <a:xfrm>
          <a:off x="0" y="0"/>
          <a:ext cx="0" cy="0"/>
          <a:chOff x="0" y="0"/>
          <a:chExt cx="0" cy="0"/>
        </a:xfrm>
      </p:grpSpPr>
      <p:sp>
        <p:nvSpPr>
          <p:cNvPr id="3" name="Shape 1">
            <a:extLst>
              <a:ext uri="{FF2B5EF4-FFF2-40B4-BE49-F238E27FC236}">
                <a16:creationId xmlns:a16="http://schemas.microsoft.com/office/drawing/2014/main" id="{BAA1017A-767F-F9B2-E794-B78FEDB678A2}"/>
              </a:ext>
            </a:extLst>
          </p:cNvPr>
          <p:cNvSpPr/>
          <p:nvPr userDrawn="1"/>
        </p:nvSpPr>
        <p:spPr>
          <a:xfrm>
            <a:off x="1143143" y="1752600"/>
            <a:ext cx="5334667" cy="558800"/>
          </a:xfrm>
          <a:prstGeom prst="rect">
            <a:avLst/>
          </a:prstGeom>
          <a:noFill/>
          <a:ln/>
        </p:spPr>
        <p:txBody>
          <a:bodyPr/>
          <a:lstStyle/>
          <a:p>
            <a:endParaRPr lang="en-US" b="0" i="0">
              <a:latin typeface="Poppins" pitchFamily="2" charset="77"/>
            </a:endParaRPr>
          </a:p>
        </p:txBody>
      </p:sp>
      <p:sp>
        <p:nvSpPr>
          <p:cNvPr id="8" name="Text Placeholder 19">
            <a:extLst>
              <a:ext uri="{FF2B5EF4-FFF2-40B4-BE49-F238E27FC236}">
                <a16:creationId xmlns:a16="http://schemas.microsoft.com/office/drawing/2014/main" id="{2AF196B8-1D58-272E-5E41-AE317E99EC3A}"/>
              </a:ext>
            </a:extLst>
          </p:cNvPr>
          <p:cNvSpPr>
            <a:spLocks noGrp="1"/>
          </p:cNvSpPr>
          <p:nvPr>
            <p:ph type="body" sz="quarter" idx="16" hasCustomPrompt="1"/>
          </p:nvPr>
        </p:nvSpPr>
        <p:spPr>
          <a:xfrm>
            <a:off x="1053365" y="1100667"/>
            <a:ext cx="5196711" cy="635000"/>
          </a:xfrm>
          <a:prstGeom prst="rect">
            <a:avLst/>
          </a:prstGeom>
        </p:spPr>
        <p:txBody>
          <a:bodyPr/>
          <a:lstStyle>
            <a:lvl1pPr marL="0" indent="0" algn="l" defTabSz="914400" rtl="0" eaLnBrk="1" latinLnBrk="0" hangingPunct="1">
              <a:lnSpc>
                <a:spcPts val="3600"/>
              </a:lnSpc>
              <a:buNone/>
              <a:defRPr lang="en-US" sz="2800" b="0" i="0" kern="0" spc="-56" dirty="0">
                <a:solidFill>
                  <a:schemeClr val="tx2"/>
                </a:solidFill>
                <a:latin typeface="Poppins" pitchFamily="2" charset="77"/>
                <a:ea typeface="Poppins" pitchFamily="2" charset="77"/>
                <a:cs typeface="Poppins" pitchFamily="2" charset="77"/>
              </a:defRPr>
            </a:lvl1pPr>
          </a:lstStyle>
          <a:p>
            <a:pPr marL="0" indent="0" algn="l">
              <a:lnSpc>
                <a:spcPts val="3600"/>
              </a:lnSpc>
              <a:buNone/>
            </a:pPr>
            <a:r>
              <a:rPr lang="en-US" sz="2800" kern="0" spc="-56">
                <a:solidFill>
                  <a:schemeClr val="bg2"/>
                </a:solidFill>
                <a:latin typeface="Segoe UI Variable Display Semibold" pitchFamily="34" charset="0"/>
                <a:ea typeface="Segoe UI Variable Display Semibold" pitchFamily="34" charset="-122"/>
                <a:cs typeface="Segoe UI Variable Display Semibold" pitchFamily="34" charset="-120"/>
              </a:rPr>
              <a:t>Product name</a:t>
            </a:r>
            <a:endParaRPr lang="en-US" sz="2800">
              <a:solidFill>
                <a:schemeClr val="bg2"/>
              </a:solidFill>
            </a:endParaRPr>
          </a:p>
        </p:txBody>
      </p:sp>
      <p:sp>
        <p:nvSpPr>
          <p:cNvPr id="9" name="Text Placeholder 19">
            <a:extLst>
              <a:ext uri="{FF2B5EF4-FFF2-40B4-BE49-F238E27FC236}">
                <a16:creationId xmlns:a16="http://schemas.microsoft.com/office/drawing/2014/main" id="{A8075CD2-771E-032E-859A-DE98AE8BEE44}"/>
              </a:ext>
            </a:extLst>
          </p:cNvPr>
          <p:cNvSpPr>
            <a:spLocks noGrp="1"/>
          </p:cNvSpPr>
          <p:nvPr>
            <p:ph type="body" sz="quarter" idx="17" hasCustomPrompt="1"/>
          </p:nvPr>
        </p:nvSpPr>
        <p:spPr>
          <a:xfrm>
            <a:off x="1053364" y="1709000"/>
            <a:ext cx="5196711" cy="635000"/>
          </a:xfrm>
          <a:prstGeom prst="rect">
            <a:avLst/>
          </a:prstGeom>
        </p:spPr>
        <p:txBody>
          <a:bodyPr/>
          <a:lstStyle>
            <a:lvl1pPr marL="0" indent="0" algn="l" defTabSz="914400" rtl="0" eaLnBrk="1" latinLnBrk="0" hangingPunct="1">
              <a:lnSpc>
                <a:spcPts val="4400"/>
              </a:lnSpc>
              <a:buNone/>
              <a:defRPr lang="en-US" sz="3600" b="1" i="0" kern="0" spc="-72" dirty="0" smtClean="0">
                <a:solidFill>
                  <a:srgbClr val="0F0F0F">
                    <a:alpha val="100000"/>
                  </a:srgbClr>
                </a:solidFill>
                <a:latin typeface="Poppins" pitchFamily="2" charset="77"/>
                <a:ea typeface="Poppins" pitchFamily="2" charset="77"/>
                <a:cs typeface="Poppins" pitchFamily="2" charset="77"/>
              </a:defRPr>
            </a:lvl1pPr>
          </a:lstStyle>
          <a:p>
            <a:pPr marL="0" indent="0" algn="l">
              <a:lnSpc>
                <a:spcPts val="4400"/>
              </a:lnSpc>
              <a:buNone/>
            </a:pPr>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Demo title</a:t>
            </a:r>
            <a:endParaRPr lang="en-US" sz="3600">
              <a:solidFill>
                <a:schemeClr val="bg1"/>
              </a:solidFill>
            </a:endParaRPr>
          </a:p>
        </p:txBody>
      </p:sp>
      <p:sp>
        <p:nvSpPr>
          <p:cNvPr id="5" name="Media Placeholder 11">
            <a:extLst>
              <a:ext uri="{FF2B5EF4-FFF2-40B4-BE49-F238E27FC236}">
                <a16:creationId xmlns:a16="http://schemas.microsoft.com/office/drawing/2014/main" id="{8D856E73-025A-E2CE-7E57-D65BA8ABBA6E}"/>
              </a:ext>
            </a:extLst>
          </p:cNvPr>
          <p:cNvSpPr>
            <a:spLocks noGrp="1"/>
          </p:cNvSpPr>
          <p:nvPr>
            <p:ph type="media" sz="quarter" idx="40"/>
          </p:nvPr>
        </p:nvSpPr>
        <p:spPr>
          <a:xfrm>
            <a:off x="7757651" y="1100667"/>
            <a:ext cx="15438898" cy="11440883"/>
          </a:xfrm>
          <a:prstGeom prst="roundRect">
            <a:avLst>
              <a:gd name="adj" fmla="val 3473"/>
            </a:avLst>
          </a:prstGeom>
          <a:blipFill>
            <a:blip r:embed="rId2"/>
            <a:stretch>
              <a:fillRect/>
            </a:stretch>
          </a:blipFill>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306978921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Number highlights">
    <p:bg>
      <p:bgPr>
        <a:solidFill>
          <a:schemeClr val="tx2"/>
        </a:solidFill>
        <a:effectLst/>
      </p:bgPr>
    </p:bg>
    <p:spTree>
      <p:nvGrpSpPr>
        <p:cNvPr id="1" name=""/>
        <p:cNvGrpSpPr/>
        <p:nvPr/>
      </p:nvGrpSpPr>
      <p:grpSpPr>
        <a:xfrm>
          <a:off x="0" y="0"/>
          <a:ext cx="0" cy="0"/>
          <a:chOff x="0" y="0"/>
          <a:chExt cx="0" cy="0"/>
        </a:xfrm>
      </p:grpSpPr>
      <p:sp>
        <p:nvSpPr>
          <p:cNvPr id="11" name="Text Placeholder 19">
            <a:extLst>
              <a:ext uri="{FF2B5EF4-FFF2-40B4-BE49-F238E27FC236}">
                <a16:creationId xmlns:a16="http://schemas.microsoft.com/office/drawing/2014/main" id="{9073EC8E-C16E-D369-C042-2F3F25A69CC5}"/>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bg1"/>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12" name="Text Placeholder 19">
            <a:extLst>
              <a:ext uri="{FF2B5EF4-FFF2-40B4-BE49-F238E27FC236}">
                <a16:creationId xmlns:a16="http://schemas.microsoft.com/office/drawing/2014/main" id="{27F304CE-B7B7-2431-1DAA-03E066C9AA87}"/>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bg2"/>
                </a:solidFill>
                <a:latin typeface="Poppins" pitchFamily="2" charset="77"/>
                <a:ea typeface="Poppins" pitchFamily="2" charset="77"/>
                <a:cs typeface="Poppins" pitchFamily="2" charset="77"/>
              </a:defRPr>
            </a:lvl1pPr>
          </a:lstStyle>
          <a:p>
            <a:pPr lvl="0"/>
            <a:r>
              <a:rPr lang="en-US" sz="6000" kern="0" spc="-120">
                <a:solidFill>
                  <a:schemeClr val="bg2"/>
                </a:solidFill>
                <a:latin typeface="Segoe UI Variable Display Semibold" pitchFamily="34" charset="0"/>
                <a:ea typeface="Segoe UI Variable Display Semibold" pitchFamily="34" charset="-122"/>
                <a:cs typeface="Segoe UI Variable Display Semibold" pitchFamily="34" charset="-120"/>
              </a:rPr>
              <a:t>Subtitle</a:t>
            </a:r>
            <a:endParaRPr lang="en-US"/>
          </a:p>
        </p:txBody>
      </p:sp>
      <p:sp>
        <p:nvSpPr>
          <p:cNvPr id="13" name="Text Placeholder 19">
            <a:extLst>
              <a:ext uri="{FF2B5EF4-FFF2-40B4-BE49-F238E27FC236}">
                <a16:creationId xmlns:a16="http://schemas.microsoft.com/office/drawing/2014/main" id="{F459794F-CF1D-32FA-2AD2-76F30746163B}"/>
              </a:ext>
            </a:extLst>
          </p:cNvPr>
          <p:cNvSpPr>
            <a:spLocks noGrp="1"/>
          </p:cNvSpPr>
          <p:nvPr>
            <p:ph type="body" sz="quarter" idx="13" hasCustomPrompt="1"/>
          </p:nvPr>
        </p:nvSpPr>
        <p:spPr>
          <a:xfrm>
            <a:off x="9742118" y="1130302"/>
            <a:ext cx="7010400" cy="800098"/>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New features in new release</a:t>
            </a:r>
          </a:p>
        </p:txBody>
      </p:sp>
      <p:sp>
        <p:nvSpPr>
          <p:cNvPr id="14" name="Text Placeholder 19">
            <a:extLst>
              <a:ext uri="{FF2B5EF4-FFF2-40B4-BE49-F238E27FC236}">
                <a16:creationId xmlns:a16="http://schemas.microsoft.com/office/drawing/2014/main" id="{09EF05C4-F9A2-413D-F49D-C452C0BE0F33}"/>
              </a:ext>
            </a:extLst>
          </p:cNvPr>
          <p:cNvSpPr>
            <a:spLocks noGrp="1"/>
          </p:cNvSpPr>
          <p:nvPr>
            <p:ph type="body" sz="quarter" idx="14" hasCustomPrompt="1"/>
          </p:nvPr>
        </p:nvSpPr>
        <p:spPr>
          <a:xfrm>
            <a:off x="8693247" y="6686551"/>
            <a:ext cx="7010400" cy="800098"/>
          </a:xfrm>
          <a:prstGeom prst="rect">
            <a:avLst/>
          </a:prstGeom>
        </p:spPr>
        <p:txBody>
          <a:bodyPr/>
          <a:lstStyle>
            <a:lvl1pPr marL="0" indent="0" algn="ctr"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marL="0" indent="0" algn="ctr">
              <a:lnSpc>
                <a:spcPts val="4400"/>
              </a:lnSpc>
              <a:buNone/>
            </a:pPr>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of users prefer Microsoft</a:t>
            </a:r>
            <a:endParaRPr lang="en-US" sz="3600">
              <a:solidFill>
                <a:schemeClr val="bg1"/>
              </a:solidFill>
            </a:endParaRPr>
          </a:p>
        </p:txBody>
      </p:sp>
      <p:sp>
        <p:nvSpPr>
          <p:cNvPr id="4" name="Text Placeholder 3">
            <a:extLst>
              <a:ext uri="{FF2B5EF4-FFF2-40B4-BE49-F238E27FC236}">
                <a16:creationId xmlns:a16="http://schemas.microsoft.com/office/drawing/2014/main" id="{036E970A-38F0-9044-9A1F-FB9CF8012B4F}"/>
              </a:ext>
            </a:extLst>
          </p:cNvPr>
          <p:cNvSpPr>
            <a:spLocks noGrp="1"/>
          </p:cNvSpPr>
          <p:nvPr>
            <p:ph type="body" sz="quarter" idx="17" hasCustomPrompt="1"/>
          </p:nvPr>
        </p:nvSpPr>
        <p:spPr>
          <a:xfrm>
            <a:off x="8693247" y="5275385"/>
            <a:ext cx="7010400" cy="1306286"/>
          </a:xfrm>
          <a:prstGeom prst="rect">
            <a:avLst/>
          </a:prstGeom>
        </p:spPr>
        <p:txBody>
          <a:bodyPr/>
          <a:lstStyle>
            <a:lvl1pPr marL="0" indent="0" algn="ctr" defTabSz="914400" rtl="0" eaLnBrk="1" latinLnBrk="0" hangingPunct="1">
              <a:lnSpc>
                <a:spcPts val="10800"/>
              </a:lnSpc>
              <a:buNone/>
              <a:defRPr lang="en-US" sz="10000" b="0" i="0" kern="0" spc="-400" dirty="0">
                <a:solidFill>
                  <a:schemeClr val="bg2"/>
                </a:solidFill>
                <a:latin typeface="Poppins" pitchFamily="2" charset="77"/>
                <a:ea typeface="Segoe UI Variable Display Bold" pitchFamily="34" charset="-122"/>
                <a:cs typeface="Poppins" pitchFamily="2" charset="77"/>
              </a:defRPr>
            </a:lvl1pPr>
          </a:lstStyle>
          <a:p>
            <a:pPr marL="0" indent="0" algn="ctr">
              <a:lnSpc>
                <a:spcPts val="10800"/>
              </a:lnSpc>
              <a:buNone/>
            </a:pPr>
            <a:r>
              <a:rPr lang="en-US" sz="10000" b="1" kern="0" spc="-400">
                <a:solidFill>
                  <a:schemeClr val="bg2"/>
                </a:solidFill>
                <a:latin typeface="Segoe UI Variable Display Semibold" pitchFamily="2" charset="0"/>
                <a:ea typeface="Segoe UI Variable Display Bold" pitchFamily="34" charset="-122"/>
                <a:cs typeface="Segoe UI Variable Display Bold" pitchFamily="34" charset="-120"/>
              </a:rPr>
              <a:t>95%</a:t>
            </a:r>
            <a:endParaRPr lang="en-US" sz="10000" b="1">
              <a:solidFill>
                <a:schemeClr val="bg2"/>
              </a:solidFill>
              <a:latin typeface="Segoe UI Variable Display Semibold" pitchFamily="2" charset="0"/>
            </a:endParaRPr>
          </a:p>
        </p:txBody>
      </p:sp>
      <p:sp>
        <p:nvSpPr>
          <p:cNvPr id="8" name="Text Placeholder 19">
            <a:extLst>
              <a:ext uri="{FF2B5EF4-FFF2-40B4-BE49-F238E27FC236}">
                <a16:creationId xmlns:a16="http://schemas.microsoft.com/office/drawing/2014/main" id="{A947F27F-37AA-5A6B-6FC1-993683EEAA08}"/>
              </a:ext>
            </a:extLst>
          </p:cNvPr>
          <p:cNvSpPr>
            <a:spLocks noGrp="1"/>
          </p:cNvSpPr>
          <p:nvPr>
            <p:ph type="body" sz="quarter" idx="18" hasCustomPrompt="1"/>
          </p:nvPr>
        </p:nvSpPr>
        <p:spPr>
          <a:xfrm>
            <a:off x="1227322" y="6686551"/>
            <a:ext cx="7010400" cy="800098"/>
          </a:xfrm>
          <a:prstGeom prst="rect">
            <a:avLst/>
          </a:prstGeom>
        </p:spPr>
        <p:txBody>
          <a:bodyPr/>
          <a:lstStyle>
            <a:lvl1pPr marL="0" indent="0" algn="ctr"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marL="0" indent="0" algn="ctr">
              <a:lnSpc>
                <a:spcPts val="4400"/>
              </a:lnSpc>
              <a:buNone/>
            </a:pPr>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of users prefer Microsoft</a:t>
            </a:r>
            <a:endParaRPr lang="en-US" sz="3600">
              <a:solidFill>
                <a:schemeClr val="bg1"/>
              </a:solidFill>
            </a:endParaRPr>
          </a:p>
        </p:txBody>
      </p:sp>
      <p:sp>
        <p:nvSpPr>
          <p:cNvPr id="16" name="Text Placeholder 3">
            <a:extLst>
              <a:ext uri="{FF2B5EF4-FFF2-40B4-BE49-F238E27FC236}">
                <a16:creationId xmlns:a16="http://schemas.microsoft.com/office/drawing/2014/main" id="{1FB3D27F-3AC7-6D93-0F65-54170E7AE847}"/>
              </a:ext>
            </a:extLst>
          </p:cNvPr>
          <p:cNvSpPr>
            <a:spLocks noGrp="1"/>
          </p:cNvSpPr>
          <p:nvPr>
            <p:ph type="body" sz="quarter" idx="19" hasCustomPrompt="1"/>
          </p:nvPr>
        </p:nvSpPr>
        <p:spPr>
          <a:xfrm>
            <a:off x="1227322" y="5275385"/>
            <a:ext cx="7010400" cy="1306286"/>
          </a:xfrm>
          <a:prstGeom prst="rect">
            <a:avLst/>
          </a:prstGeom>
        </p:spPr>
        <p:txBody>
          <a:bodyPr/>
          <a:lstStyle>
            <a:lvl1pPr marL="0" indent="0" algn="ctr" defTabSz="914400" rtl="0" eaLnBrk="1" latinLnBrk="0" hangingPunct="1">
              <a:lnSpc>
                <a:spcPts val="10800"/>
              </a:lnSpc>
              <a:buNone/>
              <a:defRPr lang="en-US" sz="10000" b="0" i="0" kern="0" spc="-400" dirty="0">
                <a:solidFill>
                  <a:schemeClr val="bg2"/>
                </a:solidFill>
                <a:latin typeface="Poppins" pitchFamily="2" charset="77"/>
                <a:ea typeface="Segoe UI Variable Display Bold" pitchFamily="34" charset="-122"/>
                <a:cs typeface="Poppins" pitchFamily="2" charset="77"/>
              </a:defRPr>
            </a:lvl1pPr>
          </a:lstStyle>
          <a:p>
            <a:pPr marL="0" indent="0" algn="ctr">
              <a:lnSpc>
                <a:spcPts val="10800"/>
              </a:lnSpc>
              <a:buNone/>
            </a:pPr>
            <a:r>
              <a:rPr lang="en-US" sz="10000" b="1" kern="0" spc="-400">
                <a:solidFill>
                  <a:schemeClr val="bg2"/>
                </a:solidFill>
                <a:latin typeface="Segoe UI Variable Display Semibold" pitchFamily="2" charset="0"/>
                <a:ea typeface="Segoe UI Variable Display Bold" pitchFamily="34" charset="-122"/>
                <a:cs typeface="Segoe UI Variable Display Bold" pitchFamily="34" charset="-120"/>
              </a:rPr>
              <a:t>95%</a:t>
            </a:r>
            <a:endParaRPr lang="en-US" sz="10000" b="1">
              <a:solidFill>
                <a:schemeClr val="bg2"/>
              </a:solidFill>
              <a:latin typeface="Segoe UI Variable Display Semibold" pitchFamily="2" charset="0"/>
            </a:endParaRPr>
          </a:p>
        </p:txBody>
      </p:sp>
      <p:sp>
        <p:nvSpPr>
          <p:cNvPr id="17" name="Text Placeholder 19">
            <a:extLst>
              <a:ext uri="{FF2B5EF4-FFF2-40B4-BE49-F238E27FC236}">
                <a16:creationId xmlns:a16="http://schemas.microsoft.com/office/drawing/2014/main" id="{A7FB7A8B-2C5A-EA02-F0D9-15BCE17F504E}"/>
              </a:ext>
            </a:extLst>
          </p:cNvPr>
          <p:cNvSpPr>
            <a:spLocks noGrp="1"/>
          </p:cNvSpPr>
          <p:nvPr>
            <p:ph type="body" sz="quarter" idx="20" hasCustomPrompt="1"/>
          </p:nvPr>
        </p:nvSpPr>
        <p:spPr>
          <a:xfrm>
            <a:off x="16108930" y="6686551"/>
            <a:ext cx="7010400" cy="800098"/>
          </a:xfrm>
          <a:prstGeom prst="rect">
            <a:avLst/>
          </a:prstGeom>
        </p:spPr>
        <p:txBody>
          <a:bodyPr/>
          <a:lstStyle>
            <a:lvl1pPr marL="0" indent="0" algn="ctr"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marL="0" indent="0" algn="ctr">
              <a:lnSpc>
                <a:spcPts val="4400"/>
              </a:lnSpc>
              <a:buNone/>
            </a:pPr>
            <a:r>
              <a:rPr lang="en-US" sz="3600" kern="0" spc="-72">
                <a:solidFill>
                  <a:schemeClr val="bg1"/>
                </a:solidFill>
                <a:latin typeface="Segoe UI Variable Display Semibold" pitchFamily="34" charset="0"/>
                <a:ea typeface="Segoe UI Variable Display Semibold" pitchFamily="34" charset="-122"/>
                <a:cs typeface="Segoe UI Variable Display Semibold" pitchFamily="34" charset="-120"/>
              </a:rPr>
              <a:t>of users prefer Microsoft</a:t>
            </a:r>
            <a:endParaRPr lang="en-US" sz="3600">
              <a:solidFill>
                <a:schemeClr val="bg1"/>
              </a:solidFill>
            </a:endParaRPr>
          </a:p>
        </p:txBody>
      </p:sp>
      <p:sp>
        <p:nvSpPr>
          <p:cNvPr id="18" name="Text Placeholder 3">
            <a:extLst>
              <a:ext uri="{FF2B5EF4-FFF2-40B4-BE49-F238E27FC236}">
                <a16:creationId xmlns:a16="http://schemas.microsoft.com/office/drawing/2014/main" id="{94FC965F-C728-DFAE-51FC-465EA5E7E461}"/>
              </a:ext>
            </a:extLst>
          </p:cNvPr>
          <p:cNvSpPr>
            <a:spLocks noGrp="1"/>
          </p:cNvSpPr>
          <p:nvPr>
            <p:ph type="body" sz="quarter" idx="21" hasCustomPrompt="1"/>
          </p:nvPr>
        </p:nvSpPr>
        <p:spPr>
          <a:xfrm>
            <a:off x="16108930" y="5275385"/>
            <a:ext cx="7010400" cy="1306286"/>
          </a:xfrm>
          <a:prstGeom prst="rect">
            <a:avLst/>
          </a:prstGeom>
        </p:spPr>
        <p:txBody>
          <a:bodyPr/>
          <a:lstStyle>
            <a:lvl1pPr marL="0" indent="0" algn="ctr" defTabSz="914400" rtl="0" eaLnBrk="1" latinLnBrk="0" hangingPunct="1">
              <a:lnSpc>
                <a:spcPts val="10800"/>
              </a:lnSpc>
              <a:buNone/>
              <a:defRPr lang="en-US" sz="10000" b="0" i="0" kern="0" spc="-400" dirty="0">
                <a:solidFill>
                  <a:schemeClr val="bg2"/>
                </a:solidFill>
                <a:latin typeface="Poppins" pitchFamily="2" charset="77"/>
                <a:ea typeface="Segoe UI Variable Display Bold" pitchFamily="34" charset="-122"/>
                <a:cs typeface="Poppins" pitchFamily="2" charset="77"/>
              </a:defRPr>
            </a:lvl1pPr>
          </a:lstStyle>
          <a:p>
            <a:pPr marL="0" indent="0" algn="ctr">
              <a:lnSpc>
                <a:spcPts val="10800"/>
              </a:lnSpc>
              <a:buNone/>
            </a:pPr>
            <a:r>
              <a:rPr lang="en-US" sz="10000" b="1" kern="0" spc="-400">
                <a:solidFill>
                  <a:schemeClr val="bg2"/>
                </a:solidFill>
                <a:latin typeface="Segoe UI Variable Display Semibold" pitchFamily="2" charset="0"/>
                <a:ea typeface="Segoe UI Variable Display Bold" pitchFamily="34" charset="-122"/>
                <a:cs typeface="Segoe UI Variable Display Bold" pitchFamily="34" charset="-120"/>
              </a:rPr>
              <a:t>95%</a:t>
            </a:r>
            <a:endParaRPr lang="en-US" sz="10000" b="1">
              <a:solidFill>
                <a:schemeClr val="bg2"/>
              </a:solidFill>
              <a:latin typeface="Segoe UI Variable Display Semibold" pitchFamily="2" charset="0"/>
            </a:endParaRPr>
          </a:p>
        </p:txBody>
      </p:sp>
    </p:spTree>
    <p:extLst>
      <p:ext uri="{BB962C8B-B14F-4D97-AF65-F5344CB8AC3E}">
        <p14:creationId xmlns:p14="http://schemas.microsoft.com/office/powerpoint/2010/main" val="4049926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eature list">
    <p:bg>
      <p:bgPr>
        <a:solidFill>
          <a:srgbClr val="F9F8FF"/>
        </a:solidFill>
        <a:effectLst/>
      </p:bgPr>
    </p:bg>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C48ED571-A8AC-EED4-F2A9-9C2361D8AD61}"/>
              </a:ext>
            </a:extLst>
          </p:cNvPr>
          <p:cNvSpPr/>
          <p:nvPr userDrawn="1"/>
        </p:nvSpPr>
        <p:spPr>
          <a:xfrm>
            <a:off x="1140565" y="5359401"/>
            <a:ext cx="10669333" cy="1473200"/>
          </a:xfrm>
          <a:prstGeom prst="roundRect">
            <a:avLst>
              <a:gd name="adj" fmla="val 18952"/>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4" name="Rounded Rectangle 3">
            <a:extLst>
              <a:ext uri="{FF2B5EF4-FFF2-40B4-BE49-F238E27FC236}">
                <a16:creationId xmlns:a16="http://schemas.microsoft.com/office/drawing/2014/main" id="{182C4E15-A127-94BF-30AA-731C7AFC004F}"/>
              </a:ext>
            </a:extLst>
          </p:cNvPr>
          <p:cNvSpPr/>
          <p:nvPr userDrawn="1"/>
        </p:nvSpPr>
        <p:spPr>
          <a:xfrm>
            <a:off x="1140565" y="7088189"/>
            <a:ext cx="10669333" cy="1473200"/>
          </a:xfrm>
          <a:prstGeom prst="roundRect">
            <a:avLst>
              <a:gd name="adj" fmla="val 18952"/>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
            </a:endParaRPr>
          </a:p>
        </p:txBody>
      </p:sp>
      <p:sp>
        <p:nvSpPr>
          <p:cNvPr id="5" name="Rounded Rectangle 4">
            <a:extLst>
              <a:ext uri="{FF2B5EF4-FFF2-40B4-BE49-F238E27FC236}">
                <a16:creationId xmlns:a16="http://schemas.microsoft.com/office/drawing/2014/main" id="{87C6542C-4162-F7AC-EE60-48448EE2A733}"/>
              </a:ext>
            </a:extLst>
          </p:cNvPr>
          <p:cNvSpPr/>
          <p:nvPr userDrawn="1"/>
        </p:nvSpPr>
        <p:spPr>
          <a:xfrm>
            <a:off x="1140565" y="8816977"/>
            <a:ext cx="10669333" cy="1473200"/>
          </a:xfrm>
          <a:prstGeom prst="roundRect">
            <a:avLst>
              <a:gd name="adj" fmla="val 18952"/>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
            </a:endParaRPr>
          </a:p>
        </p:txBody>
      </p:sp>
      <p:sp>
        <p:nvSpPr>
          <p:cNvPr id="6" name="Rounded Rectangle 5">
            <a:extLst>
              <a:ext uri="{FF2B5EF4-FFF2-40B4-BE49-F238E27FC236}">
                <a16:creationId xmlns:a16="http://schemas.microsoft.com/office/drawing/2014/main" id="{F280668C-FC2C-D27B-6FB5-ECDBD9580455}"/>
              </a:ext>
            </a:extLst>
          </p:cNvPr>
          <p:cNvSpPr/>
          <p:nvPr userDrawn="1"/>
        </p:nvSpPr>
        <p:spPr>
          <a:xfrm>
            <a:off x="12577278" y="5359401"/>
            <a:ext cx="10634044" cy="1473200"/>
          </a:xfrm>
          <a:prstGeom prst="roundRect">
            <a:avLst>
              <a:gd name="adj" fmla="val 18952"/>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7" name="Rounded Rectangle 6">
            <a:extLst>
              <a:ext uri="{FF2B5EF4-FFF2-40B4-BE49-F238E27FC236}">
                <a16:creationId xmlns:a16="http://schemas.microsoft.com/office/drawing/2014/main" id="{4F453BF1-87F1-27DE-9D90-05A37337BB1A}"/>
              </a:ext>
            </a:extLst>
          </p:cNvPr>
          <p:cNvSpPr/>
          <p:nvPr userDrawn="1"/>
        </p:nvSpPr>
        <p:spPr>
          <a:xfrm>
            <a:off x="12541990" y="7088189"/>
            <a:ext cx="10669333" cy="1473200"/>
          </a:xfrm>
          <a:prstGeom prst="roundRect">
            <a:avLst>
              <a:gd name="adj" fmla="val 18952"/>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
            </a:endParaRPr>
          </a:p>
        </p:txBody>
      </p:sp>
      <p:sp>
        <p:nvSpPr>
          <p:cNvPr id="8" name="Rounded Rectangle 7">
            <a:extLst>
              <a:ext uri="{FF2B5EF4-FFF2-40B4-BE49-F238E27FC236}">
                <a16:creationId xmlns:a16="http://schemas.microsoft.com/office/drawing/2014/main" id="{6EBF8327-C872-0E93-E2D2-27A336896A24}"/>
              </a:ext>
            </a:extLst>
          </p:cNvPr>
          <p:cNvSpPr/>
          <p:nvPr userDrawn="1"/>
        </p:nvSpPr>
        <p:spPr>
          <a:xfrm>
            <a:off x="12541990" y="8816977"/>
            <a:ext cx="10669333" cy="1473200"/>
          </a:xfrm>
          <a:prstGeom prst="roundRect">
            <a:avLst>
              <a:gd name="adj" fmla="val 18952"/>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
            </a:endParaRPr>
          </a:p>
        </p:txBody>
      </p:sp>
      <p:sp>
        <p:nvSpPr>
          <p:cNvPr id="11" name="Shape 2">
            <a:extLst>
              <a:ext uri="{FF2B5EF4-FFF2-40B4-BE49-F238E27FC236}">
                <a16:creationId xmlns:a16="http://schemas.microsoft.com/office/drawing/2014/main" id="{3F4C7B3C-B72F-E71C-75EC-24E4B5FB68A9}"/>
              </a:ext>
            </a:extLst>
          </p:cNvPr>
          <p:cNvSpPr/>
          <p:nvPr userDrawn="1"/>
        </p:nvSpPr>
        <p:spPr>
          <a:xfrm>
            <a:off x="9742118" y="1143000"/>
            <a:ext cx="13501788" cy="558800"/>
          </a:xfrm>
          <a:prstGeom prst="rect">
            <a:avLst/>
          </a:prstGeom>
          <a:noFill/>
          <a:ln/>
        </p:spPr>
        <p:txBody>
          <a:bodyPr/>
          <a:lstStyle/>
          <a:p>
            <a:endParaRPr lang="en-US" b="0" i="0">
              <a:latin typeface="Poppins" pitchFamily="2" charset="77"/>
            </a:endParaRPr>
          </a:p>
        </p:txBody>
      </p:sp>
      <p:sp>
        <p:nvSpPr>
          <p:cNvPr id="20" name="Text Placeholder 19">
            <a:extLst>
              <a:ext uri="{FF2B5EF4-FFF2-40B4-BE49-F238E27FC236}">
                <a16:creationId xmlns:a16="http://schemas.microsoft.com/office/drawing/2014/main" id="{9EB4E0F6-3328-DEA1-E7B9-961A5D9B3170}"/>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Feature list</a:t>
            </a:r>
          </a:p>
          <a:p>
            <a:pPr lvl="0"/>
            <a:endParaRPr lang="en-US"/>
          </a:p>
        </p:txBody>
      </p:sp>
      <p:sp>
        <p:nvSpPr>
          <p:cNvPr id="21" name="Text Placeholder 19">
            <a:extLst>
              <a:ext uri="{FF2B5EF4-FFF2-40B4-BE49-F238E27FC236}">
                <a16:creationId xmlns:a16="http://schemas.microsoft.com/office/drawing/2014/main" id="{915ACDBC-FDC7-EC30-00B9-2168717D9A72}"/>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tx2"/>
                </a:solidFill>
                <a:latin typeface="Poppins" pitchFamily="2" charset="77"/>
                <a:ea typeface="Poppins" pitchFamily="2" charset="77"/>
                <a:cs typeface="Poppins" pitchFamily="2" charset="77"/>
              </a:defRPr>
            </a:lvl1pPr>
          </a:lstStyle>
          <a:p>
            <a:pPr lvl="0"/>
            <a:r>
              <a:rPr lang="en-US"/>
              <a:t>Subtitle</a:t>
            </a:r>
          </a:p>
          <a:p>
            <a:pPr lvl="0"/>
            <a:endParaRPr lang="en-US"/>
          </a:p>
        </p:txBody>
      </p:sp>
      <p:sp>
        <p:nvSpPr>
          <p:cNvPr id="24" name="Text Placeholder 19">
            <a:extLst>
              <a:ext uri="{FF2B5EF4-FFF2-40B4-BE49-F238E27FC236}">
                <a16:creationId xmlns:a16="http://schemas.microsoft.com/office/drawing/2014/main" id="{430790F8-5B2B-8D04-94D0-9EE9487DE2E6}"/>
              </a:ext>
            </a:extLst>
          </p:cNvPr>
          <p:cNvSpPr>
            <a:spLocks noGrp="1"/>
          </p:cNvSpPr>
          <p:nvPr>
            <p:ph type="body" sz="quarter" idx="13" hasCustomPrompt="1"/>
          </p:nvPr>
        </p:nvSpPr>
        <p:spPr>
          <a:xfrm>
            <a:off x="9742118" y="1130302"/>
            <a:ext cx="7010400" cy="800098"/>
          </a:xfrm>
          <a:prstGeom prst="rect">
            <a:avLst/>
          </a:prstGeom>
        </p:spPr>
        <p:txBody>
          <a:bodyPr/>
          <a:lstStyle>
            <a:lvl1pPr marL="0" indent="0" algn="l" defTabSz="914400" rtl="0" eaLnBrk="1" latinLnBrk="0" hangingPunct="1">
              <a:lnSpc>
                <a:spcPts val="4400"/>
              </a:lnSpc>
              <a:buNone/>
              <a:defRPr lang="en-US" sz="3600" b="0"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New features in new release</a:t>
            </a:r>
          </a:p>
        </p:txBody>
      </p:sp>
      <p:sp>
        <p:nvSpPr>
          <p:cNvPr id="9" name="Text Placeholder 8">
            <a:extLst>
              <a:ext uri="{FF2B5EF4-FFF2-40B4-BE49-F238E27FC236}">
                <a16:creationId xmlns:a16="http://schemas.microsoft.com/office/drawing/2014/main" id="{166E0BB8-22F5-6289-86C1-E929C60F3A87}"/>
              </a:ext>
            </a:extLst>
          </p:cNvPr>
          <p:cNvSpPr>
            <a:spLocks noGrp="1"/>
          </p:cNvSpPr>
          <p:nvPr>
            <p:ph type="body" sz="quarter" idx="20" hasCustomPrompt="1"/>
          </p:nvPr>
        </p:nvSpPr>
        <p:spPr>
          <a:xfrm>
            <a:off x="1542075" y="5801251"/>
            <a:ext cx="9866312" cy="589500"/>
          </a:xfrm>
          <a:prstGeom prst="rect">
            <a:avLst/>
          </a:prstGeom>
        </p:spPr>
        <p:txBody>
          <a:bodyPr/>
          <a:lstStyle>
            <a:lvl1pPr marL="0" indent="0">
              <a:buNone/>
              <a:defRPr sz="3600">
                <a:latin typeface="Aptos" panose="020B0004020202020204" pitchFamily="34" charset="0"/>
              </a:defRPr>
            </a:lvl1pPr>
            <a:lvl2pPr>
              <a:defRPr>
                <a:latin typeface="Aptos" panose="020B0004020202020204" pitchFamily="34" charset="0"/>
              </a:defRPr>
            </a:lvl2pPr>
            <a:lvl3pPr>
              <a:defRPr>
                <a:latin typeface="Aptos" panose="020B0004020202020204" pitchFamily="34" charset="0"/>
              </a:defRPr>
            </a:lvl3pPr>
            <a:lvl4pPr>
              <a:defRPr>
                <a:latin typeface="Aptos" panose="020B0004020202020204" pitchFamily="34" charset="0"/>
              </a:defRPr>
            </a:lvl4pPr>
            <a:lvl5pPr>
              <a:defRPr>
                <a:latin typeface="Aptos" panose="020B0004020202020204" pitchFamily="34" charset="0"/>
              </a:defRPr>
            </a:lvl5pPr>
          </a:lstStyle>
          <a:p>
            <a:pPr lvl="0"/>
            <a:r>
              <a:rPr lang="en-US"/>
              <a:t>This is a list item and can work as a bullet point</a:t>
            </a:r>
          </a:p>
        </p:txBody>
      </p:sp>
      <p:sp>
        <p:nvSpPr>
          <p:cNvPr id="10" name="Text Placeholder 8">
            <a:extLst>
              <a:ext uri="{FF2B5EF4-FFF2-40B4-BE49-F238E27FC236}">
                <a16:creationId xmlns:a16="http://schemas.microsoft.com/office/drawing/2014/main" id="{46CF9050-1185-50CA-8889-5E6D9F993C1A}"/>
              </a:ext>
            </a:extLst>
          </p:cNvPr>
          <p:cNvSpPr>
            <a:spLocks noGrp="1"/>
          </p:cNvSpPr>
          <p:nvPr>
            <p:ph type="body" sz="quarter" idx="21" hasCustomPrompt="1"/>
          </p:nvPr>
        </p:nvSpPr>
        <p:spPr>
          <a:xfrm>
            <a:off x="1542075" y="5816749"/>
            <a:ext cx="9866312" cy="589500"/>
          </a:xfrm>
          <a:prstGeom prst="rect">
            <a:avLst/>
          </a:prstGeom>
        </p:spPr>
        <p:txBody>
          <a:bodyPr/>
          <a:lstStyle>
            <a:lvl1pPr marL="0" indent="0">
              <a:buNone/>
              <a:defRPr sz="3600">
                <a:latin typeface="Aptos" panose="020B0004020202020204" pitchFamily="34" charset="0"/>
              </a:defRPr>
            </a:lvl1pPr>
            <a:lvl2pPr>
              <a:defRPr>
                <a:latin typeface="Aptos" panose="020B0004020202020204" pitchFamily="34" charset="0"/>
              </a:defRPr>
            </a:lvl2pPr>
            <a:lvl3pPr>
              <a:defRPr>
                <a:latin typeface="Aptos" panose="020B0004020202020204" pitchFamily="34" charset="0"/>
              </a:defRPr>
            </a:lvl3pPr>
            <a:lvl4pPr>
              <a:defRPr>
                <a:latin typeface="Aptos" panose="020B0004020202020204" pitchFamily="34" charset="0"/>
              </a:defRPr>
            </a:lvl4pPr>
            <a:lvl5pPr>
              <a:defRPr>
                <a:latin typeface="Aptos" panose="020B0004020202020204" pitchFamily="34" charset="0"/>
              </a:defRPr>
            </a:lvl5pPr>
          </a:lstStyle>
          <a:p>
            <a:pPr lvl="0"/>
            <a:r>
              <a:rPr lang="en-US"/>
              <a:t>This is a list item and can work as a bullet point</a:t>
            </a:r>
          </a:p>
        </p:txBody>
      </p:sp>
      <p:sp>
        <p:nvSpPr>
          <p:cNvPr id="12" name="Text Placeholder 8">
            <a:extLst>
              <a:ext uri="{FF2B5EF4-FFF2-40B4-BE49-F238E27FC236}">
                <a16:creationId xmlns:a16="http://schemas.microsoft.com/office/drawing/2014/main" id="{00C22135-2533-7ABF-F6AB-357B7DF7F208}"/>
              </a:ext>
            </a:extLst>
          </p:cNvPr>
          <p:cNvSpPr>
            <a:spLocks noGrp="1"/>
          </p:cNvSpPr>
          <p:nvPr>
            <p:ph type="body" sz="quarter" idx="22" hasCustomPrompt="1"/>
          </p:nvPr>
        </p:nvSpPr>
        <p:spPr>
          <a:xfrm>
            <a:off x="1542075" y="7521562"/>
            <a:ext cx="9866312" cy="589500"/>
          </a:xfrm>
          <a:prstGeom prst="rect">
            <a:avLst/>
          </a:prstGeom>
        </p:spPr>
        <p:txBody>
          <a:bodyPr/>
          <a:lstStyle>
            <a:lvl1pPr marL="0" indent="0">
              <a:buNone/>
              <a:defRPr sz="3600">
                <a:latin typeface="Aptos" panose="020B0004020202020204" pitchFamily="34" charset="0"/>
              </a:defRPr>
            </a:lvl1pPr>
            <a:lvl2pPr>
              <a:defRPr>
                <a:latin typeface="Aptos" panose="020B0004020202020204" pitchFamily="34" charset="0"/>
              </a:defRPr>
            </a:lvl2pPr>
            <a:lvl3pPr>
              <a:defRPr>
                <a:latin typeface="Aptos" panose="020B0004020202020204" pitchFamily="34" charset="0"/>
              </a:defRPr>
            </a:lvl3pPr>
            <a:lvl4pPr>
              <a:defRPr>
                <a:latin typeface="Aptos" panose="020B0004020202020204" pitchFamily="34" charset="0"/>
              </a:defRPr>
            </a:lvl4pPr>
            <a:lvl5pPr>
              <a:defRPr>
                <a:latin typeface="Aptos" panose="020B0004020202020204" pitchFamily="34" charset="0"/>
              </a:defRPr>
            </a:lvl5pPr>
          </a:lstStyle>
          <a:p>
            <a:pPr lvl="0"/>
            <a:r>
              <a:rPr lang="en-US"/>
              <a:t>This is a list item and can work as a bullet point</a:t>
            </a:r>
          </a:p>
        </p:txBody>
      </p:sp>
      <p:sp>
        <p:nvSpPr>
          <p:cNvPr id="13" name="Text Placeholder 8">
            <a:extLst>
              <a:ext uri="{FF2B5EF4-FFF2-40B4-BE49-F238E27FC236}">
                <a16:creationId xmlns:a16="http://schemas.microsoft.com/office/drawing/2014/main" id="{31F06BD1-1213-36A3-AAAF-D170FD7CC002}"/>
              </a:ext>
            </a:extLst>
          </p:cNvPr>
          <p:cNvSpPr>
            <a:spLocks noGrp="1"/>
          </p:cNvSpPr>
          <p:nvPr>
            <p:ph type="body" sz="quarter" idx="23" hasCustomPrompt="1"/>
          </p:nvPr>
        </p:nvSpPr>
        <p:spPr>
          <a:xfrm>
            <a:off x="1542075" y="9257372"/>
            <a:ext cx="9866312" cy="589500"/>
          </a:xfrm>
          <a:prstGeom prst="rect">
            <a:avLst/>
          </a:prstGeom>
        </p:spPr>
        <p:txBody>
          <a:bodyPr/>
          <a:lstStyle>
            <a:lvl1pPr marL="0" indent="0">
              <a:buNone/>
              <a:defRPr sz="3600">
                <a:latin typeface="Aptos" panose="020B0004020202020204" pitchFamily="34" charset="0"/>
              </a:defRPr>
            </a:lvl1pPr>
            <a:lvl2pPr>
              <a:defRPr>
                <a:latin typeface="Aptos" panose="020B0004020202020204" pitchFamily="34" charset="0"/>
              </a:defRPr>
            </a:lvl2pPr>
            <a:lvl3pPr>
              <a:defRPr>
                <a:latin typeface="Aptos" panose="020B0004020202020204" pitchFamily="34" charset="0"/>
              </a:defRPr>
            </a:lvl3pPr>
            <a:lvl4pPr>
              <a:defRPr>
                <a:latin typeface="Aptos" panose="020B0004020202020204" pitchFamily="34" charset="0"/>
              </a:defRPr>
            </a:lvl4pPr>
            <a:lvl5pPr>
              <a:defRPr>
                <a:latin typeface="Aptos" panose="020B0004020202020204" pitchFamily="34" charset="0"/>
              </a:defRPr>
            </a:lvl5pPr>
          </a:lstStyle>
          <a:p>
            <a:pPr lvl="0"/>
            <a:r>
              <a:rPr lang="en-US"/>
              <a:t>This is a list item and can work as a bullet point</a:t>
            </a:r>
          </a:p>
        </p:txBody>
      </p:sp>
      <p:sp>
        <p:nvSpPr>
          <p:cNvPr id="14" name="Text Placeholder 8">
            <a:extLst>
              <a:ext uri="{FF2B5EF4-FFF2-40B4-BE49-F238E27FC236}">
                <a16:creationId xmlns:a16="http://schemas.microsoft.com/office/drawing/2014/main" id="{A6B7160B-D15F-D172-B25C-0E9EE63BBCEA}"/>
              </a:ext>
            </a:extLst>
          </p:cNvPr>
          <p:cNvSpPr>
            <a:spLocks noGrp="1"/>
          </p:cNvSpPr>
          <p:nvPr>
            <p:ph type="body" sz="quarter" idx="24" hasCustomPrompt="1"/>
          </p:nvPr>
        </p:nvSpPr>
        <p:spPr>
          <a:xfrm>
            <a:off x="12948828" y="5816749"/>
            <a:ext cx="9866312" cy="589500"/>
          </a:xfrm>
          <a:prstGeom prst="rect">
            <a:avLst/>
          </a:prstGeom>
        </p:spPr>
        <p:txBody>
          <a:bodyPr/>
          <a:lstStyle>
            <a:lvl1pPr marL="0" indent="0">
              <a:buNone/>
              <a:defRPr sz="3600">
                <a:latin typeface="Aptos" panose="020B0004020202020204" pitchFamily="34" charset="0"/>
              </a:defRPr>
            </a:lvl1pPr>
            <a:lvl2pPr>
              <a:defRPr>
                <a:latin typeface="Aptos" panose="020B0004020202020204" pitchFamily="34" charset="0"/>
              </a:defRPr>
            </a:lvl2pPr>
            <a:lvl3pPr>
              <a:defRPr>
                <a:latin typeface="Aptos" panose="020B0004020202020204" pitchFamily="34" charset="0"/>
              </a:defRPr>
            </a:lvl3pPr>
            <a:lvl4pPr>
              <a:defRPr>
                <a:latin typeface="Aptos" panose="020B0004020202020204" pitchFamily="34" charset="0"/>
              </a:defRPr>
            </a:lvl4pPr>
            <a:lvl5pPr>
              <a:defRPr>
                <a:latin typeface="Aptos" panose="020B0004020202020204" pitchFamily="34" charset="0"/>
              </a:defRPr>
            </a:lvl5pPr>
          </a:lstStyle>
          <a:p>
            <a:pPr lvl="0"/>
            <a:r>
              <a:rPr lang="en-US"/>
              <a:t>This is a list item and can work as a bullet point</a:t>
            </a:r>
          </a:p>
        </p:txBody>
      </p:sp>
      <p:sp>
        <p:nvSpPr>
          <p:cNvPr id="15" name="Text Placeholder 8">
            <a:extLst>
              <a:ext uri="{FF2B5EF4-FFF2-40B4-BE49-F238E27FC236}">
                <a16:creationId xmlns:a16="http://schemas.microsoft.com/office/drawing/2014/main" id="{634F3F99-C798-FAD5-78E1-99DA5F2A388E}"/>
              </a:ext>
            </a:extLst>
          </p:cNvPr>
          <p:cNvSpPr>
            <a:spLocks noGrp="1"/>
          </p:cNvSpPr>
          <p:nvPr>
            <p:ph type="body" sz="quarter" idx="25" hasCustomPrompt="1"/>
          </p:nvPr>
        </p:nvSpPr>
        <p:spPr>
          <a:xfrm>
            <a:off x="12948828" y="7521562"/>
            <a:ext cx="9866312" cy="589500"/>
          </a:xfrm>
          <a:prstGeom prst="rect">
            <a:avLst/>
          </a:prstGeom>
        </p:spPr>
        <p:txBody>
          <a:bodyPr/>
          <a:lstStyle>
            <a:lvl1pPr marL="0" indent="0">
              <a:buNone/>
              <a:defRPr sz="3600">
                <a:latin typeface="Aptos" panose="020B0004020202020204" pitchFamily="34" charset="0"/>
              </a:defRPr>
            </a:lvl1pPr>
            <a:lvl2pPr>
              <a:defRPr>
                <a:latin typeface="Aptos" panose="020B0004020202020204" pitchFamily="34" charset="0"/>
              </a:defRPr>
            </a:lvl2pPr>
            <a:lvl3pPr>
              <a:defRPr>
                <a:latin typeface="Aptos" panose="020B0004020202020204" pitchFamily="34" charset="0"/>
              </a:defRPr>
            </a:lvl3pPr>
            <a:lvl4pPr>
              <a:defRPr>
                <a:latin typeface="Aptos" panose="020B0004020202020204" pitchFamily="34" charset="0"/>
              </a:defRPr>
            </a:lvl4pPr>
            <a:lvl5pPr>
              <a:defRPr>
                <a:latin typeface="Aptos" panose="020B0004020202020204" pitchFamily="34" charset="0"/>
              </a:defRPr>
            </a:lvl5pPr>
          </a:lstStyle>
          <a:p>
            <a:pPr lvl="0"/>
            <a:r>
              <a:rPr lang="en-US"/>
              <a:t>This is a list item and can work as a bullet point</a:t>
            </a:r>
          </a:p>
        </p:txBody>
      </p:sp>
      <p:sp>
        <p:nvSpPr>
          <p:cNvPr id="16" name="Text Placeholder 8">
            <a:extLst>
              <a:ext uri="{FF2B5EF4-FFF2-40B4-BE49-F238E27FC236}">
                <a16:creationId xmlns:a16="http://schemas.microsoft.com/office/drawing/2014/main" id="{251E807B-C260-B492-A3DC-AE0C3E62951D}"/>
              </a:ext>
            </a:extLst>
          </p:cNvPr>
          <p:cNvSpPr>
            <a:spLocks noGrp="1"/>
          </p:cNvSpPr>
          <p:nvPr>
            <p:ph type="body" sz="quarter" idx="26" hasCustomPrompt="1"/>
          </p:nvPr>
        </p:nvSpPr>
        <p:spPr>
          <a:xfrm>
            <a:off x="12948828" y="9257372"/>
            <a:ext cx="9866312" cy="589500"/>
          </a:xfrm>
          <a:prstGeom prst="rect">
            <a:avLst/>
          </a:prstGeom>
        </p:spPr>
        <p:txBody>
          <a:bodyPr/>
          <a:lstStyle>
            <a:lvl1pPr marL="0" indent="0">
              <a:buNone/>
              <a:defRPr sz="3600">
                <a:latin typeface="Aptos" panose="020B0004020202020204" pitchFamily="34" charset="0"/>
              </a:defRPr>
            </a:lvl1pPr>
            <a:lvl2pPr>
              <a:defRPr>
                <a:latin typeface="Aptos" panose="020B0004020202020204" pitchFamily="34" charset="0"/>
              </a:defRPr>
            </a:lvl2pPr>
            <a:lvl3pPr>
              <a:defRPr>
                <a:latin typeface="Aptos" panose="020B0004020202020204" pitchFamily="34" charset="0"/>
              </a:defRPr>
            </a:lvl3pPr>
            <a:lvl4pPr>
              <a:defRPr>
                <a:latin typeface="Aptos" panose="020B0004020202020204" pitchFamily="34" charset="0"/>
              </a:defRPr>
            </a:lvl4pPr>
            <a:lvl5pPr>
              <a:defRPr>
                <a:latin typeface="Aptos" panose="020B0004020202020204" pitchFamily="34" charset="0"/>
              </a:defRPr>
            </a:lvl5pPr>
          </a:lstStyle>
          <a:p>
            <a:pPr lvl="0"/>
            <a:r>
              <a:rPr lang="en-US"/>
              <a:t>This is a list item and can work as a bullet point</a:t>
            </a:r>
          </a:p>
        </p:txBody>
      </p:sp>
    </p:spTree>
    <p:extLst>
      <p:ext uri="{BB962C8B-B14F-4D97-AF65-F5344CB8AC3E}">
        <p14:creationId xmlns:p14="http://schemas.microsoft.com/office/powerpoint/2010/main" val="389530654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 points">
    <p:bg>
      <p:bgPr>
        <a:solidFill>
          <a:schemeClr val="tx2"/>
        </a:solidFill>
        <a:effectLst/>
      </p:bgPr>
    </p:bg>
    <p:spTree>
      <p:nvGrpSpPr>
        <p:cNvPr id="1" name=""/>
        <p:cNvGrpSpPr/>
        <p:nvPr/>
      </p:nvGrpSpPr>
      <p:grpSpPr>
        <a:xfrm>
          <a:off x="0" y="0"/>
          <a:ext cx="0" cy="0"/>
          <a:chOff x="0" y="0"/>
          <a:chExt cx="0" cy="0"/>
        </a:xfrm>
      </p:grpSpPr>
      <p:sp>
        <p:nvSpPr>
          <p:cNvPr id="13" name="Text Placeholder 19">
            <a:extLst>
              <a:ext uri="{FF2B5EF4-FFF2-40B4-BE49-F238E27FC236}">
                <a16:creationId xmlns:a16="http://schemas.microsoft.com/office/drawing/2014/main" id="{C6DE723B-B28B-EBC1-6E40-64BC10424C1F}"/>
              </a:ext>
            </a:extLst>
          </p:cNvPr>
          <p:cNvSpPr>
            <a:spLocks noGrp="1"/>
          </p:cNvSpPr>
          <p:nvPr>
            <p:ph type="body" sz="quarter" idx="13" hasCustomPrompt="1"/>
          </p:nvPr>
        </p:nvSpPr>
        <p:spPr>
          <a:xfrm>
            <a:off x="1083509" y="1103244"/>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2"/>
                </a:solidFill>
                <a:latin typeface="Poppins" pitchFamily="2" charset="77"/>
                <a:ea typeface="Poppins" pitchFamily="2" charset="77"/>
                <a:cs typeface="Poppins" pitchFamily="2" charset="77"/>
              </a:defRPr>
            </a:lvl1pPr>
          </a:lstStyle>
          <a:p>
            <a:pPr marL="0" indent="0" algn="l">
              <a:lnSpc>
                <a:spcPts val="4400"/>
              </a:lnSpc>
              <a:buNone/>
            </a:pPr>
            <a:r>
              <a:rPr lang="en-US" sz="3600" kern="0" spc="-72">
                <a:solidFill>
                  <a:schemeClr val="bg2"/>
                </a:solidFill>
                <a:latin typeface="Segoe UI Variable Display Semibold" pitchFamily="34" charset="0"/>
                <a:ea typeface="Segoe UI Variable Display Semibold" pitchFamily="34" charset="-122"/>
                <a:cs typeface="Segoe UI Variable Display Semibold" pitchFamily="34" charset="-120"/>
              </a:rPr>
              <a:t>Subtitle</a:t>
            </a:r>
            <a:endParaRPr lang="en-US" sz="3600">
              <a:solidFill>
                <a:schemeClr val="bg2"/>
              </a:solidFill>
            </a:endParaRPr>
          </a:p>
        </p:txBody>
      </p:sp>
      <p:sp>
        <p:nvSpPr>
          <p:cNvPr id="14" name="Text Placeholder 19">
            <a:extLst>
              <a:ext uri="{FF2B5EF4-FFF2-40B4-BE49-F238E27FC236}">
                <a16:creationId xmlns:a16="http://schemas.microsoft.com/office/drawing/2014/main" id="{7C53C2B9-339B-B9CA-D594-88D254F8055D}"/>
              </a:ext>
            </a:extLst>
          </p:cNvPr>
          <p:cNvSpPr>
            <a:spLocks noGrp="1"/>
          </p:cNvSpPr>
          <p:nvPr>
            <p:ph type="body" sz="quarter" idx="15" hasCustomPrompt="1"/>
          </p:nvPr>
        </p:nvSpPr>
        <p:spPr>
          <a:xfrm>
            <a:off x="1083509" y="1659835"/>
            <a:ext cx="7010400" cy="635000"/>
          </a:xfrm>
          <a:prstGeom prst="rect">
            <a:avLst/>
          </a:prstGeom>
        </p:spPr>
        <p:txBody>
          <a:bodyPr/>
          <a:lstStyle>
            <a:lvl1pPr marL="0" indent="0" algn="l" defTabSz="914400" rtl="0" eaLnBrk="1" latinLnBrk="0" hangingPunct="1">
              <a:lnSpc>
                <a:spcPts val="4400"/>
              </a:lnSpc>
              <a:buNone/>
              <a:defRPr lang="en-US" sz="3600" b="1"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 name="Text Placeholder 19">
            <a:extLst>
              <a:ext uri="{FF2B5EF4-FFF2-40B4-BE49-F238E27FC236}">
                <a16:creationId xmlns:a16="http://schemas.microsoft.com/office/drawing/2014/main" id="{8043316E-25FB-DE88-AD4F-20F98B3B997A}"/>
              </a:ext>
            </a:extLst>
          </p:cNvPr>
          <p:cNvSpPr>
            <a:spLocks noGrp="1"/>
          </p:cNvSpPr>
          <p:nvPr>
            <p:ph type="body" sz="quarter" idx="16" hasCustomPrompt="1"/>
          </p:nvPr>
        </p:nvSpPr>
        <p:spPr>
          <a:xfrm>
            <a:off x="1070062" y="5833302"/>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3" name="Text Placeholder 19">
            <a:extLst>
              <a:ext uri="{FF2B5EF4-FFF2-40B4-BE49-F238E27FC236}">
                <a16:creationId xmlns:a16="http://schemas.microsoft.com/office/drawing/2014/main" id="{D456C768-C982-33C6-7C49-D561398248C1}"/>
              </a:ext>
            </a:extLst>
          </p:cNvPr>
          <p:cNvSpPr>
            <a:spLocks noGrp="1"/>
          </p:cNvSpPr>
          <p:nvPr>
            <p:ph type="body" sz="quarter" idx="19" hasCustomPrompt="1"/>
          </p:nvPr>
        </p:nvSpPr>
        <p:spPr>
          <a:xfrm>
            <a:off x="1070062" y="5010173"/>
            <a:ext cx="7010400" cy="635000"/>
          </a:xfrm>
          <a:prstGeom prst="rect">
            <a:avLst/>
          </a:prstGeom>
        </p:spPr>
        <p:txBody>
          <a:bodyPr/>
          <a:lstStyle>
            <a:lvl1pPr marL="0" indent="0" algn="l" defTabSz="914400" rtl="0" eaLnBrk="1" latinLnBrk="0" hangingPunct="1">
              <a:lnSpc>
                <a:spcPts val="4400"/>
              </a:lnSpc>
              <a:buNone/>
              <a:defRPr lang="en-US" sz="6200" b="1" i="0" kern="1200" dirty="0" smtClean="0">
                <a:solidFill>
                  <a:schemeClr val="accent5"/>
                </a:solidFill>
                <a:latin typeface="Poppins" pitchFamily="2" charset="77"/>
                <a:ea typeface="Segoe UI Variable Semibold Display" pitchFamily="34" charset="-122"/>
                <a:cs typeface="Poppins" pitchFamily="2" charset="77"/>
              </a:defRPr>
            </a:lvl1pPr>
          </a:lstStyle>
          <a:p>
            <a:pPr lvl="0"/>
            <a:r>
              <a:rPr lang="en-US"/>
              <a:t>01</a:t>
            </a:r>
          </a:p>
        </p:txBody>
      </p:sp>
      <p:sp>
        <p:nvSpPr>
          <p:cNvPr id="15" name="Text Placeholder 19">
            <a:extLst>
              <a:ext uri="{FF2B5EF4-FFF2-40B4-BE49-F238E27FC236}">
                <a16:creationId xmlns:a16="http://schemas.microsoft.com/office/drawing/2014/main" id="{1B974D2C-78C7-F41F-50A2-1A7B942FDBC6}"/>
              </a:ext>
            </a:extLst>
          </p:cNvPr>
          <p:cNvSpPr>
            <a:spLocks noGrp="1"/>
          </p:cNvSpPr>
          <p:nvPr>
            <p:ph type="body" sz="quarter" idx="22" hasCustomPrompt="1"/>
          </p:nvPr>
        </p:nvSpPr>
        <p:spPr>
          <a:xfrm>
            <a:off x="1070062" y="6648782"/>
            <a:ext cx="7010400"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r>
              <a:rPr lang="en-US" sz="2000" b="0"/>
              <a:t>Baking security and trust into the development process ensures that all AI-driven tools and applications are built with security measures integrated from the beginning, protecting both the developers and the end-users.</a:t>
            </a:r>
            <a:endParaRPr lang="en-US" sz="2000" b="1">
              <a:latin typeface="Segoe UI Variable Text Semibold" pitchFamily="2" charset="0"/>
            </a:endParaRPr>
          </a:p>
        </p:txBody>
      </p:sp>
      <p:sp>
        <p:nvSpPr>
          <p:cNvPr id="16" name="Text Placeholder 19">
            <a:extLst>
              <a:ext uri="{FF2B5EF4-FFF2-40B4-BE49-F238E27FC236}">
                <a16:creationId xmlns:a16="http://schemas.microsoft.com/office/drawing/2014/main" id="{9883040D-98E9-F2A7-257B-F14720A80387}"/>
              </a:ext>
            </a:extLst>
          </p:cNvPr>
          <p:cNvSpPr>
            <a:spLocks noGrp="1"/>
          </p:cNvSpPr>
          <p:nvPr>
            <p:ph type="body" sz="quarter" idx="23" hasCustomPrompt="1"/>
          </p:nvPr>
        </p:nvSpPr>
        <p:spPr>
          <a:xfrm>
            <a:off x="8505842" y="5833302"/>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17" name="Text Placeholder 19">
            <a:extLst>
              <a:ext uri="{FF2B5EF4-FFF2-40B4-BE49-F238E27FC236}">
                <a16:creationId xmlns:a16="http://schemas.microsoft.com/office/drawing/2014/main" id="{AE7DEE54-3A47-CB75-F874-A91FD60BB0DB}"/>
              </a:ext>
            </a:extLst>
          </p:cNvPr>
          <p:cNvSpPr>
            <a:spLocks noGrp="1"/>
          </p:cNvSpPr>
          <p:nvPr>
            <p:ph type="body" sz="quarter" idx="24" hasCustomPrompt="1"/>
          </p:nvPr>
        </p:nvSpPr>
        <p:spPr>
          <a:xfrm>
            <a:off x="8505842" y="5010173"/>
            <a:ext cx="7010400" cy="635000"/>
          </a:xfrm>
          <a:prstGeom prst="rect">
            <a:avLst/>
          </a:prstGeom>
        </p:spPr>
        <p:txBody>
          <a:bodyPr/>
          <a:lstStyle>
            <a:lvl1pPr marL="0" indent="0" algn="l" defTabSz="914400" rtl="0" eaLnBrk="1" latinLnBrk="0" hangingPunct="1">
              <a:lnSpc>
                <a:spcPts val="4400"/>
              </a:lnSpc>
              <a:buNone/>
              <a:defRPr lang="en-US" sz="6200" b="1" i="0" kern="1200" dirty="0" smtClean="0">
                <a:solidFill>
                  <a:schemeClr val="accent5"/>
                </a:solidFill>
                <a:latin typeface="Poppins" pitchFamily="2" charset="77"/>
                <a:ea typeface="Segoe UI Variable Semibold Display" pitchFamily="34" charset="-122"/>
                <a:cs typeface="Poppins" pitchFamily="2" charset="77"/>
              </a:defRPr>
            </a:lvl1pPr>
          </a:lstStyle>
          <a:p>
            <a:pPr lvl="0"/>
            <a:r>
              <a:rPr lang="en-US"/>
              <a:t>02</a:t>
            </a:r>
          </a:p>
        </p:txBody>
      </p:sp>
      <p:sp>
        <p:nvSpPr>
          <p:cNvPr id="18" name="Text Placeholder 19">
            <a:extLst>
              <a:ext uri="{FF2B5EF4-FFF2-40B4-BE49-F238E27FC236}">
                <a16:creationId xmlns:a16="http://schemas.microsoft.com/office/drawing/2014/main" id="{26F0B1DE-112E-38F1-6C3B-F0F2C61D4AAD}"/>
              </a:ext>
            </a:extLst>
          </p:cNvPr>
          <p:cNvSpPr>
            <a:spLocks noGrp="1"/>
          </p:cNvSpPr>
          <p:nvPr>
            <p:ph type="body" sz="quarter" idx="25" hasCustomPrompt="1"/>
          </p:nvPr>
        </p:nvSpPr>
        <p:spPr>
          <a:xfrm>
            <a:off x="8505842" y="6648782"/>
            <a:ext cx="7010400"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r>
              <a:rPr lang="en-US" sz="2000" b="0"/>
              <a:t>Baking security and trust into the development process ensures that all AI-driven tools and applications are built with security measures integrated from the beginning, protecting both the developers and the end-users.</a:t>
            </a:r>
            <a:endParaRPr lang="en-US" sz="2000" b="1">
              <a:latin typeface="Segoe UI Variable Text Semibold" pitchFamily="2" charset="0"/>
            </a:endParaRPr>
          </a:p>
        </p:txBody>
      </p:sp>
      <p:sp>
        <p:nvSpPr>
          <p:cNvPr id="19" name="Text Placeholder 19">
            <a:extLst>
              <a:ext uri="{FF2B5EF4-FFF2-40B4-BE49-F238E27FC236}">
                <a16:creationId xmlns:a16="http://schemas.microsoft.com/office/drawing/2014/main" id="{5E392566-4156-546D-8627-009FDB5AE192}"/>
              </a:ext>
            </a:extLst>
          </p:cNvPr>
          <p:cNvSpPr>
            <a:spLocks noGrp="1"/>
          </p:cNvSpPr>
          <p:nvPr>
            <p:ph type="body" sz="quarter" idx="26" hasCustomPrompt="1"/>
          </p:nvPr>
        </p:nvSpPr>
        <p:spPr>
          <a:xfrm>
            <a:off x="15941623" y="5833302"/>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bg1"/>
                </a:solidFill>
                <a:latin typeface="Poppins" pitchFamily="2" charset="77"/>
                <a:ea typeface="Poppins" pitchFamily="2" charset="77"/>
                <a:cs typeface="Poppins" pitchFamily="2" charset="77"/>
              </a:defRPr>
            </a:lvl1pPr>
          </a:lstStyle>
          <a:p>
            <a:pPr lvl="0"/>
            <a:r>
              <a:rPr lang="en-US"/>
              <a:t>Title</a:t>
            </a:r>
          </a:p>
        </p:txBody>
      </p:sp>
      <p:sp>
        <p:nvSpPr>
          <p:cNvPr id="20" name="Text Placeholder 19">
            <a:extLst>
              <a:ext uri="{FF2B5EF4-FFF2-40B4-BE49-F238E27FC236}">
                <a16:creationId xmlns:a16="http://schemas.microsoft.com/office/drawing/2014/main" id="{824137E5-8D8D-F109-8E17-8ED6B89B09C7}"/>
              </a:ext>
            </a:extLst>
          </p:cNvPr>
          <p:cNvSpPr>
            <a:spLocks noGrp="1"/>
          </p:cNvSpPr>
          <p:nvPr>
            <p:ph type="body" sz="quarter" idx="27" hasCustomPrompt="1"/>
          </p:nvPr>
        </p:nvSpPr>
        <p:spPr>
          <a:xfrm>
            <a:off x="15941623" y="5010173"/>
            <a:ext cx="7010400" cy="635000"/>
          </a:xfrm>
          <a:prstGeom prst="rect">
            <a:avLst/>
          </a:prstGeom>
        </p:spPr>
        <p:txBody>
          <a:bodyPr/>
          <a:lstStyle>
            <a:lvl1pPr marL="0" indent="0" algn="l" defTabSz="914400" rtl="0" eaLnBrk="1" latinLnBrk="0" hangingPunct="1">
              <a:lnSpc>
                <a:spcPts val="4400"/>
              </a:lnSpc>
              <a:buNone/>
              <a:defRPr lang="en-US" sz="6200" b="1" i="0" kern="1200" dirty="0" smtClean="0">
                <a:solidFill>
                  <a:schemeClr val="accent5"/>
                </a:solidFill>
                <a:latin typeface="Poppins" pitchFamily="2" charset="77"/>
                <a:ea typeface="Segoe UI Variable Semibold Display" pitchFamily="34" charset="-122"/>
                <a:cs typeface="Poppins" pitchFamily="2" charset="77"/>
              </a:defRPr>
            </a:lvl1pPr>
          </a:lstStyle>
          <a:p>
            <a:pPr lvl="0"/>
            <a:r>
              <a:rPr lang="en-US"/>
              <a:t>03</a:t>
            </a:r>
          </a:p>
        </p:txBody>
      </p:sp>
      <p:sp>
        <p:nvSpPr>
          <p:cNvPr id="21" name="Text Placeholder 19">
            <a:extLst>
              <a:ext uri="{FF2B5EF4-FFF2-40B4-BE49-F238E27FC236}">
                <a16:creationId xmlns:a16="http://schemas.microsoft.com/office/drawing/2014/main" id="{2918D071-5763-5909-A6AB-183AEBADCE69}"/>
              </a:ext>
            </a:extLst>
          </p:cNvPr>
          <p:cNvSpPr>
            <a:spLocks noGrp="1"/>
          </p:cNvSpPr>
          <p:nvPr>
            <p:ph type="body" sz="quarter" idx="28" hasCustomPrompt="1"/>
          </p:nvPr>
        </p:nvSpPr>
        <p:spPr>
          <a:xfrm>
            <a:off x="15941623" y="6648782"/>
            <a:ext cx="7010400"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stStyle>
          <a:p>
            <a:r>
              <a:rPr lang="en-US" sz="2000" b="0"/>
              <a:t>Baking security and trust into the development process ensures that all AI-driven tools and applications are built with security measures integrated from the beginning, protecting both the developers and the end-users.</a:t>
            </a:r>
            <a:endParaRPr lang="en-US" sz="2000" b="1">
              <a:latin typeface="Segoe UI Variable Text Semibold" pitchFamily="2" charset="0"/>
            </a:endParaRPr>
          </a:p>
        </p:txBody>
      </p:sp>
    </p:spTree>
    <p:extLst>
      <p:ext uri="{BB962C8B-B14F-4D97-AF65-F5344CB8AC3E}">
        <p14:creationId xmlns:p14="http://schemas.microsoft.com/office/powerpoint/2010/main" val="175866441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Headline">
    <p:bg>
      <p:bgPr>
        <a:solidFill>
          <a:schemeClr val="tx2"/>
        </a:solidFill>
        <a:effectLst/>
      </p:bgPr>
    </p:bg>
    <p:spTree>
      <p:nvGrpSpPr>
        <p:cNvPr id="1" name=""/>
        <p:cNvGrpSpPr/>
        <p:nvPr/>
      </p:nvGrpSpPr>
      <p:grpSpPr>
        <a:xfrm>
          <a:off x="0" y="0"/>
          <a:ext cx="0" cy="0"/>
          <a:chOff x="0" y="0"/>
          <a:chExt cx="0" cy="0"/>
        </a:xfrm>
      </p:grpSpPr>
      <p:sp>
        <p:nvSpPr>
          <p:cNvPr id="2" name="Shape 1">
            <a:extLst>
              <a:ext uri="{FF2B5EF4-FFF2-40B4-BE49-F238E27FC236}">
                <a16:creationId xmlns:a16="http://schemas.microsoft.com/office/drawing/2014/main" id="{E67ADACF-F79B-A473-9CBA-8A380C9E1801}"/>
              </a:ext>
            </a:extLst>
          </p:cNvPr>
          <p:cNvSpPr/>
          <p:nvPr userDrawn="1"/>
        </p:nvSpPr>
        <p:spPr>
          <a:xfrm>
            <a:off x="1270159" y="2451100"/>
            <a:ext cx="10897962" cy="2590800"/>
          </a:xfrm>
          <a:prstGeom prst="rect">
            <a:avLst/>
          </a:prstGeom>
          <a:noFill/>
          <a:ln/>
        </p:spPr>
        <p:txBody>
          <a:bodyPr/>
          <a:lstStyle/>
          <a:p>
            <a:endParaRPr lang="en-US" b="0" i="0">
              <a:latin typeface="Poppins" pitchFamily="2" charset="77"/>
            </a:endParaRPr>
          </a:p>
        </p:txBody>
      </p:sp>
      <p:sp>
        <p:nvSpPr>
          <p:cNvPr id="8" name="Text Placeholder 19">
            <a:extLst>
              <a:ext uri="{FF2B5EF4-FFF2-40B4-BE49-F238E27FC236}">
                <a16:creationId xmlns:a16="http://schemas.microsoft.com/office/drawing/2014/main" id="{623E3780-FEAF-C145-C230-9D3871E7B7F6}"/>
              </a:ext>
            </a:extLst>
          </p:cNvPr>
          <p:cNvSpPr>
            <a:spLocks noGrp="1"/>
          </p:cNvSpPr>
          <p:nvPr>
            <p:ph type="body" sz="quarter" idx="16" hasCustomPrompt="1"/>
          </p:nvPr>
        </p:nvSpPr>
        <p:spPr>
          <a:xfrm>
            <a:off x="1220787" y="2451100"/>
            <a:ext cx="10972800" cy="4017202"/>
          </a:xfrm>
          <a:prstGeom prst="rect">
            <a:avLst/>
          </a:prstGeom>
        </p:spPr>
        <p:txBody>
          <a:bodyPr/>
          <a:lstStyle>
            <a:lvl1pPr marL="0" indent="0" algn="l" defTabSz="914400" rtl="0" eaLnBrk="1" latinLnBrk="0" hangingPunct="1">
              <a:lnSpc>
                <a:spcPts val="6800"/>
              </a:lnSpc>
              <a:buNone/>
              <a:defRPr lang="en-US" sz="6000" b="0" i="0" kern="0" spc="-72" dirty="0" smtClean="0">
                <a:solidFill>
                  <a:srgbClr val="0F0F0F">
                    <a:alpha val="100000"/>
                  </a:srgbClr>
                </a:solidFill>
                <a:latin typeface="Poppins" pitchFamily="2" charset="77"/>
                <a:ea typeface="Poppins" pitchFamily="2" charset="77"/>
                <a:cs typeface="Poppins" pitchFamily="2" charset="77"/>
              </a:defRPr>
            </a:lvl1pPr>
          </a:lstStyle>
          <a:p>
            <a:pPr marL="0" indent="0" algn="l">
              <a:lnSpc>
                <a:spcPts val="6800"/>
              </a:lnSpc>
              <a:buNone/>
            </a:pPr>
            <a:r>
              <a:rPr lang="en-US" sz="6000" kern="0" spc="-120">
                <a:solidFill>
                  <a:schemeClr val="bg1"/>
                </a:solidFill>
                <a:latin typeface="Segoe UI Variable Display Semibold" pitchFamily="34" charset="0"/>
                <a:ea typeface="Segoe UI Variable Display Semibold" pitchFamily="34" charset="-122"/>
                <a:cs typeface="Segoe UI Variable Display Semibold" pitchFamily="34" charset="-120"/>
              </a:rPr>
              <a:t>Azure AI Foundry provides a complete infrastructure for developing AI applications and agents.</a:t>
            </a:r>
          </a:p>
          <a:p>
            <a:pPr marL="0" indent="0" algn="l">
              <a:lnSpc>
                <a:spcPts val="6800"/>
              </a:lnSpc>
              <a:buNone/>
            </a:pPr>
            <a:endParaRPr lang="en-US" sz="6000" kern="0" spc="-120">
              <a:solidFill>
                <a:schemeClr val="bg1"/>
              </a:solidFill>
              <a:latin typeface="Segoe UI Variable Display Semibold" pitchFamily="34" charset="0"/>
              <a:ea typeface="Segoe UI Variable Display Semibold" pitchFamily="34" charset="-122"/>
              <a:cs typeface="Segoe UI Variable Display Semibold" pitchFamily="34" charset="-120"/>
            </a:endParaRPr>
          </a:p>
        </p:txBody>
      </p:sp>
    </p:spTree>
    <p:extLst>
      <p:ext uri="{BB962C8B-B14F-4D97-AF65-F5344CB8AC3E}">
        <p14:creationId xmlns:p14="http://schemas.microsoft.com/office/powerpoint/2010/main" val="347798590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Headline - plain">
    <p:bg>
      <p:bgPr>
        <a:solidFill>
          <a:schemeClr val="tx2"/>
        </a:solid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21323E9C-20E1-B4DE-5B0A-AF0EE813E3D6}"/>
              </a:ext>
            </a:extLst>
          </p:cNvPr>
          <p:cNvSpPr>
            <a:spLocks noGrp="1"/>
          </p:cNvSpPr>
          <p:nvPr>
            <p:ph type="body" sz="quarter" idx="19" hasCustomPrompt="1"/>
          </p:nvPr>
        </p:nvSpPr>
        <p:spPr>
          <a:xfrm>
            <a:off x="6330883" y="4306094"/>
            <a:ext cx="11674475" cy="5103812"/>
          </a:xfrm>
          <a:prstGeom prst="rect">
            <a:avLst/>
          </a:prstGeom>
        </p:spPr>
        <p:txBody>
          <a:bodyPr anchor="ctr"/>
          <a:lstStyle>
            <a:lvl1pPr marL="0" indent="0" algn="ctr">
              <a:buNone/>
              <a:defRPr lang="en-US" sz="10000" b="0" i="0" kern="0" spc="-120" dirty="0">
                <a:solidFill>
                  <a:schemeClr val="bg1"/>
                </a:solidFill>
                <a:latin typeface="Poppins" pitchFamily="2" charset="77"/>
                <a:ea typeface="Poppins" pitchFamily="2" charset="77"/>
                <a:cs typeface="Poppins" pitchFamily="2" charset="77"/>
              </a:defRPr>
            </a:lvl1pPr>
          </a:lstStyle>
          <a:p>
            <a:pPr lvl="0"/>
            <a:r>
              <a:rPr lang="en-US" spc="-120"/>
              <a:t>A large statement looks great with 10 words or less</a:t>
            </a:r>
            <a:endParaRPr lang="en-US"/>
          </a:p>
        </p:txBody>
      </p:sp>
    </p:spTree>
    <p:extLst>
      <p:ext uri="{BB962C8B-B14F-4D97-AF65-F5344CB8AC3E}">
        <p14:creationId xmlns:p14="http://schemas.microsoft.com/office/powerpoint/2010/main" val="34416162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eatures">
    <p:bg>
      <p:bgPr>
        <a:solidFill>
          <a:schemeClr val="tx2"/>
        </a:solidFill>
        <a:effectLst/>
      </p:bgPr>
    </p:bg>
    <p:spTree>
      <p:nvGrpSpPr>
        <p:cNvPr id="1" name=""/>
        <p:cNvGrpSpPr/>
        <p:nvPr/>
      </p:nvGrpSpPr>
      <p:grpSpPr>
        <a:xfrm>
          <a:off x="0" y="0"/>
          <a:ext cx="0" cy="0"/>
          <a:chOff x="0" y="0"/>
          <a:chExt cx="0" cy="0"/>
        </a:xfrm>
      </p:grpSpPr>
      <p:sp>
        <p:nvSpPr>
          <p:cNvPr id="4" name="Shape 1">
            <a:extLst>
              <a:ext uri="{FF2B5EF4-FFF2-40B4-BE49-F238E27FC236}">
                <a16:creationId xmlns:a16="http://schemas.microsoft.com/office/drawing/2014/main" id="{0256E2F0-88DF-8BF3-796F-C770A5748766}"/>
              </a:ext>
            </a:extLst>
          </p:cNvPr>
          <p:cNvSpPr/>
          <p:nvPr userDrawn="1"/>
        </p:nvSpPr>
        <p:spPr>
          <a:xfrm>
            <a:off x="1143143" y="1752600"/>
            <a:ext cx="10923365" cy="2590800"/>
          </a:xfrm>
          <a:prstGeom prst="rect">
            <a:avLst/>
          </a:prstGeom>
          <a:noFill/>
          <a:ln/>
        </p:spPr>
        <p:txBody>
          <a:bodyPr/>
          <a:lstStyle/>
          <a:p>
            <a:endParaRPr lang="en-US" b="0" i="0">
              <a:latin typeface="Poppins" pitchFamily="2" charset="77"/>
            </a:endParaRPr>
          </a:p>
        </p:txBody>
      </p:sp>
      <p:sp>
        <p:nvSpPr>
          <p:cNvPr id="2" name="Text Placeholder 19">
            <a:extLst>
              <a:ext uri="{FF2B5EF4-FFF2-40B4-BE49-F238E27FC236}">
                <a16:creationId xmlns:a16="http://schemas.microsoft.com/office/drawing/2014/main" id="{112F7974-15CA-0119-418A-955F7FE83801}"/>
              </a:ext>
            </a:extLst>
          </p:cNvPr>
          <p:cNvSpPr>
            <a:spLocks noGrp="1"/>
          </p:cNvSpPr>
          <p:nvPr>
            <p:ph type="body" sz="quarter" idx="16" hasCustomPrompt="1"/>
          </p:nvPr>
        </p:nvSpPr>
        <p:spPr>
          <a:xfrm>
            <a:off x="1060014" y="1705190"/>
            <a:ext cx="9721868" cy="2638210"/>
          </a:xfrm>
          <a:prstGeom prst="rect">
            <a:avLst/>
          </a:prstGeom>
        </p:spPr>
        <p:txBody>
          <a:bodyPr/>
          <a:lstStyle>
            <a:lvl1pPr marL="0" indent="0" algn="l" defTabSz="914400" rtl="0" eaLnBrk="1" latinLnBrk="0" hangingPunct="1">
              <a:lnSpc>
                <a:spcPts val="6800"/>
              </a:lnSpc>
              <a:buNone/>
              <a:defRPr lang="en-US" sz="6000" b="0" i="0" kern="0" spc="-72" dirty="0" smtClean="0">
                <a:solidFill>
                  <a:schemeClr val="bg1"/>
                </a:solidFill>
                <a:latin typeface="Poppins" pitchFamily="2" charset="77"/>
                <a:ea typeface="Poppins" pitchFamily="2" charset="77"/>
                <a:cs typeface="Poppins" pitchFamily="2" charset="77"/>
              </a:defRPr>
            </a:lvl1pPr>
          </a:lstStyle>
          <a:p>
            <a:pPr marL="0" indent="0" algn="l">
              <a:lnSpc>
                <a:spcPts val="6800"/>
              </a:lnSpc>
              <a:buNone/>
            </a:pPr>
            <a:r>
              <a:rPr lang="en-US" sz="6000" kern="0" spc="-120">
                <a:solidFill>
                  <a:schemeClr val="bg1"/>
                </a:solidFill>
                <a:latin typeface="Segoe UI Variable Display Semibold" pitchFamily="34" charset="0"/>
                <a:ea typeface="Segoe UI Variable Display Semibold" pitchFamily="34" charset="-122"/>
                <a:cs typeface="Segoe UI Variable Display Semibold" pitchFamily="34" charset="-120"/>
              </a:rPr>
              <a:t>The new Visual Studio 18 has even more collaboration and smart features</a:t>
            </a:r>
            <a:endParaRPr lang="en-US" sz="6000">
              <a:solidFill>
                <a:schemeClr val="bg1"/>
              </a:solidFill>
            </a:endParaRPr>
          </a:p>
        </p:txBody>
      </p:sp>
      <p:sp>
        <p:nvSpPr>
          <p:cNvPr id="10" name="Text Placeholder 19">
            <a:extLst>
              <a:ext uri="{FF2B5EF4-FFF2-40B4-BE49-F238E27FC236}">
                <a16:creationId xmlns:a16="http://schemas.microsoft.com/office/drawing/2014/main" id="{4F7779C9-1927-0E1A-FFAF-4EA7EB2F7E9E}"/>
              </a:ext>
            </a:extLst>
          </p:cNvPr>
          <p:cNvSpPr>
            <a:spLocks noGrp="1"/>
          </p:cNvSpPr>
          <p:nvPr>
            <p:ph type="body" sz="quarter" idx="19" hasCustomPrompt="1"/>
          </p:nvPr>
        </p:nvSpPr>
        <p:spPr>
          <a:xfrm>
            <a:off x="1060014" y="1023296"/>
            <a:ext cx="9721868" cy="635000"/>
          </a:xfrm>
          <a:prstGeom prst="rect">
            <a:avLst/>
          </a:prstGeom>
        </p:spPr>
        <p:txBody>
          <a:bodyPr/>
          <a:lstStyle>
            <a:lvl1pPr marL="0" marR="0" indent="0" algn="l" defTabSz="914400" rtl="0" eaLnBrk="1" fontAlgn="auto" latinLnBrk="0" hangingPunct="1">
              <a:lnSpc>
                <a:spcPts val="4400"/>
              </a:lnSpc>
              <a:spcBef>
                <a:spcPct val="20000"/>
              </a:spcBef>
              <a:spcAft>
                <a:spcPts val="0"/>
              </a:spcAft>
              <a:buClrTx/>
              <a:buSzTx/>
              <a:buFont typeface="Arial" pitchFamily="34" charset="0"/>
              <a:buNone/>
              <a:tabLst/>
              <a:defRPr lang="en-US" sz="2800" b="0" i="0" kern="0" spc="-56" dirty="0">
                <a:solidFill>
                  <a:schemeClr val="bg2"/>
                </a:solidFill>
                <a:latin typeface="Poppins" pitchFamily="2" charset="77"/>
                <a:ea typeface="Poppins" pitchFamily="2" charset="77"/>
                <a:cs typeface="Poppins" pitchFamily="2" charset="77"/>
              </a:defRPr>
            </a:lvl1pPr>
          </a:lstStyle>
          <a:p>
            <a:pPr marL="0" marR="0" lvl="0" indent="0" algn="l" defTabSz="914400" rtl="0" eaLnBrk="1" fontAlgn="auto" latinLnBrk="0" hangingPunct="1">
              <a:lnSpc>
                <a:spcPts val="4400"/>
              </a:lnSpc>
              <a:spcBef>
                <a:spcPct val="20000"/>
              </a:spcBef>
              <a:spcAft>
                <a:spcPts val="0"/>
              </a:spcAft>
              <a:buClrTx/>
              <a:buSzTx/>
              <a:buFont typeface="Arial" pitchFamily="34" charset="0"/>
              <a:buNone/>
              <a:tabLst/>
              <a:defRPr/>
            </a:pPr>
            <a:r>
              <a:rPr lang="en-US" sz="2800" kern="0" spc="-56">
                <a:solidFill>
                  <a:schemeClr val="bg2"/>
                </a:solidFill>
                <a:latin typeface="Segoe UI Variable Display Semibold" pitchFamily="34" charset="0"/>
                <a:ea typeface="Segoe UI Variable Display Semibold" pitchFamily="34" charset="-122"/>
                <a:cs typeface="Segoe UI Variable Display Semibold" pitchFamily="34" charset="-120"/>
              </a:rPr>
              <a:t>Caption</a:t>
            </a:r>
            <a:endParaRPr lang="en-US" sz="2800">
              <a:solidFill>
                <a:schemeClr val="bg2"/>
              </a:solidFill>
            </a:endParaRPr>
          </a:p>
          <a:p>
            <a:pPr lvl="0"/>
            <a:endParaRPr lang="en-US"/>
          </a:p>
        </p:txBody>
      </p:sp>
      <p:sp>
        <p:nvSpPr>
          <p:cNvPr id="15" name="Text Placeholder 14">
            <a:extLst>
              <a:ext uri="{FF2B5EF4-FFF2-40B4-BE49-F238E27FC236}">
                <a16:creationId xmlns:a16="http://schemas.microsoft.com/office/drawing/2014/main" id="{F225ACA3-70FE-0BE6-8FFA-6578279A5061}"/>
              </a:ext>
            </a:extLst>
          </p:cNvPr>
          <p:cNvSpPr>
            <a:spLocks noGrp="1"/>
          </p:cNvSpPr>
          <p:nvPr>
            <p:ph type="body" sz="quarter" idx="20" hasCustomPrompt="1"/>
          </p:nvPr>
        </p:nvSpPr>
        <p:spPr>
          <a:xfrm>
            <a:off x="1049879" y="4620708"/>
            <a:ext cx="8877892" cy="3657635"/>
          </a:xfrm>
          <a:prstGeom prst="rect">
            <a:avLst/>
          </a:prstGeom>
        </p:spPr>
        <p:txBody>
          <a:bodyPr/>
          <a:lstStyle>
            <a:lvl1pPr marL="0" indent="0" algn="l">
              <a:lnSpc>
                <a:spcPct val="100000"/>
              </a:lnSpc>
              <a:buNone/>
              <a:defRPr sz="2400" b="0" i="0">
                <a:solidFill>
                  <a:schemeClr val="bg2"/>
                </a:solidFill>
                <a:latin typeface="Aptos" panose="020B0004020202020204" pitchFamily="34" charset="0"/>
              </a:defRPr>
            </a:lvl1pPr>
          </a:lstStyle>
          <a:p>
            <a:pPr>
              <a:spcBef>
                <a:spcPts val="0"/>
              </a:spcBef>
            </a:pPr>
            <a:r>
              <a:rPr lang="en-US" kern="0" spc="-48">
                <a:latin typeface="Segoe UI Variable Display Semibold" pitchFamily="34" charset="0"/>
              </a:rPr>
              <a:t>Azure AI Foundry dolor sit </a:t>
            </a:r>
            <a:r>
              <a:rPr lang="en-US" kern="0" spc="-48" err="1">
                <a:latin typeface="Segoe UI Variable Display Semibold" pitchFamily="34" charset="0"/>
              </a:rPr>
              <a:t>amet</a:t>
            </a:r>
            <a:r>
              <a:rPr lang="en-US" kern="0" spc="-48">
                <a:latin typeface="Segoe UI Variable Display Semibold" pitchFamily="34" charset="0"/>
              </a:rPr>
              <a:t>, consectetur </a:t>
            </a:r>
            <a:r>
              <a:rPr lang="en-US" kern="0" spc="-48" err="1">
                <a:latin typeface="Segoe UI Variable Display Semibold" pitchFamily="34" charset="0"/>
              </a:rPr>
              <a:t>adipiscing</a:t>
            </a:r>
            <a:r>
              <a:rPr lang="en-US" kern="0" spc="-48">
                <a:latin typeface="Segoe UI Variable Display Semibold" pitchFamily="34" charset="0"/>
              </a:rPr>
              <a:t> </a:t>
            </a:r>
            <a:r>
              <a:rPr lang="en-US" kern="0" spc="-48" err="1">
                <a:latin typeface="Segoe UI Variable Display Semibold" pitchFamily="34" charset="0"/>
              </a:rPr>
              <a:t>elit</a:t>
            </a:r>
            <a:r>
              <a:rPr lang="en-US" kern="0" spc="-48">
                <a:latin typeface="Segoe UI Variable Display Semibold" pitchFamily="34" charset="0"/>
              </a:rPr>
              <a:t>, sed do </a:t>
            </a:r>
            <a:r>
              <a:rPr lang="en-US" kern="0" spc="-48" err="1">
                <a:latin typeface="Segoe UI Variable Display Semibold" pitchFamily="34" charset="0"/>
              </a:rPr>
              <a:t>eiusmod</a:t>
            </a:r>
            <a:r>
              <a:rPr lang="en-US" kern="0" spc="-48">
                <a:latin typeface="Segoe UI Variable Display Semibold" pitchFamily="34" charset="0"/>
              </a:rPr>
              <a:t> </a:t>
            </a:r>
            <a:r>
              <a:rPr lang="en-US" kern="0" spc="-48" err="1">
                <a:latin typeface="Segoe UI Variable Display Semibold" pitchFamily="34" charset="0"/>
              </a:rPr>
              <a:t>tempor</a:t>
            </a:r>
            <a:r>
              <a:rPr lang="en-US" kern="0" spc="-48">
                <a:latin typeface="Segoe UI Variable Display Semibold" pitchFamily="34" charset="0"/>
              </a:rPr>
              <a:t> </a:t>
            </a:r>
            <a:r>
              <a:rPr lang="en-US" kern="0" spc="-48" err="1">
                <a:latin typeface="Segoe UI Variable Display Semibold" pitchFamily="34" charset="0"/>
              </a:rPr>
              <a:t>incididunt</a:t>
            </a:r>
            <a:r>
              <a:rPr lang="en-US" kern="0" spc="-48">
                <a:latin typeface="Segoe UI Variable Display Semibold" pitchFamily="34" charset="0"/>
              </a:rPr>
              <a:t> </a:t>
            </a:r>
            <a:r>
              <a:rPr lang="en-US" kern="0" spc="-48" err="1">
                <a:latin typeface="Segoe UI Variable Display Semibold" pitchFamily="34" charset="0"/>
              </a:rPr>
              <a:t>ut</a:t>
            </a:r>
            <a:r>
              <a:rPr lang="en-US" kern="0" spc="-48">
                <a:latin typeface="Segoe UI Variable Display Semibold" pitchFamily="34" charset="0"/>
              </a:rPr>
              <a:t> labore et dolore magna </a:t>
            </a:r>
            <a:r>
              <a:rPr lang="en-US" kern="0" spc="-48" err="1">
                <a:latin typeface="Segoe UI Variable Display Semibold" pitchFamily="34" charset="0"/>
              </a:rPr>
              <a:t>aliqua</a:t>
            </a:r>
            <a:r>
              <a:rPr lang="en-US" kern="0" spc="-48">
                <a:latin typeface="Segoe UI Variable Display Semibold" pitchFamily="34" charset="0"/>
              </a:rPr>
              <a:t>. Ut </a:t>
            </a:r>
            <a:r>
              <a:rPr lang="en-US" kern="0" spc="-48" err="1">
                <a:latin typeface="Segoe UI Variable Display Semibold" pitchFamily="34" charset="0"/>
              </a:rPr>
              <a:t>enim</a:t>
            </a:r>
            <a:r>
              <a:rPr lang="en-US" kern="0" spc="-48">
                <a:latin typeface="Segoe UI Variable Display Semibold" pitchFamily="34" charset="0"/>
              </a:rPr>
              <a:t> ad minim </a:t>
            </a:r>
            <a:r>
              <a:rPr lang="en-US" kern="0" spc="-48" err="1">
                <a:latin typeface="Segoe UI Variable Display Semibold" pitchFamily="34" charset="0"/>
              </a:rPr>
              <a:t>veniam</a:t>
            </a:r>
            <a:r>
              <a:rPr lang="en-US" kern="0" spc="-48">
                <a:latin typeface="Segoe UI Variable Display Semibold" pitchFamily="34" charset="0"/>
              </a:rPr>
              <a:t>, </a:t>
            </a:r>
            <a:r>
              <a:rPr lang="en-US" kern="0" spc="-48" err="1">
                <a:latin typeface="Segoe UI Variable Display Semibold" pitchFamily="34" charset="0"/>
              </a:rPr>
              <a:t>quis</a:t>
            </a:r>
            <a:r>
              <a:rPr lang="en-US" kern="0" spc="-48">
                <a:latin typeface="Segoe UI Variable Display Semibold" pitchFamily="34" charset="0"/>
              </a:rPr>
              <a:t> </a:t>
            </a:r>
            <a:r>
              <a:rPr lang="en-US" kern="0" spc="-48" err="1">
                <a:latin typeface="Segoe UI Variable Display Semibold" pitchFamily="34" charset="0"/>
              </a:rPr>
              <a:t>nostrud</a:t>
            </a:r>
            <a:r>
              <a:rPr lang="en-US" kern="0" spc="-48">
                <a:latin typeface="Segoe UI Variable Display Semibold" pitchFamily="34" charset="0"/>
              </a:rPr>
              <a:t> exercitation </a:t>
            </a:r>
            <a:r>
              <a:rPr lang="en-US" kern="0" spc="-48" err="1">
                <a:latin typeface="Segoe UI Variable Display Semibold" pitchFamily="34" charset="0"/>
              </a:rPr>
              <a:t>ullamco</a:t>
            </a:r>
            <a:r>
              <a:rPr lang="en-US" kern="0" spc="-48">
                <a:latin typeface="Segoe UI Variable Display Semibold" pitchFamily="34" charset="0"/>
              </a:rPr>
              <a:t> </a:t>
            </a:r>
            <a:r>
              <a:rPr lang="en-US" kern="0" spc="-48" err="1">
                <a:latin typeface="Segoe UI Variable Display Semibold" pitchFamily="34" charset="0"/>
              </a:rPr>
              <a:t>laboris</a:t>
            </a:r>
            <a:r>
              <a:rPr lang="en-US" kern="0" spc="-48">
                <a:latin typeface="Segoe UI Variable Display Semibold" pitchFamily="34" charset="0"/>
              </a:rPr>
              <a:t> nisi </a:t>
            </a:r>
            <a:r>
              <a:rPr lang="en-US" kern="0" spc="-48" err="1">
                <a:latin typeface="Segoe UI Variable Display Semibold" pitchFamily="34" charset="0"/>
              </a:rPr>
              <a:t>ut</a:t>
            </a:r>
            <a:r>
              <a:rPr lang="en-US" kern="0" spc="-48">
                <a:latin typeface="Segoe UI Variable Display Semibold" pitchFamily="34" charset="0"/>
              </a:rPr>
              <a:t> </a:t>
            </a:r>
            <a:r>
              <a:rPr lang="en-US" kern="0" spc="-48" err="1">
                <a:latin typeface="Segoe UI Variable Display Semibold" pitchFamily="34" charset="0"/>
              </a:rPr>
              <a:t>aliquip</a:t>
            </a:r>
            <a:r>
              <a:rPr lang="en-US" kern="0" spc="-48">
                <a:latin typeface="Segoe UI Variable Display Semibold" pitchFamily="34" charset="0"/>
              </a:rPr>
              <a:t> ex </a:t>
            </a:r>
            <a:r>
              <a:rPr lang="en-US" kern="0" spc="-48" err="1">
                <a:latin typeface="Segoe UI Variable Display Semibold" pitchFamily="34" charset="0"/>
              </a:rPr>
              <a:t>ea</a:t>
            </a:r>
            <a:r>
              <a:rPr lang="en-US" kern="0" spc="-48">
                <a:latin typeface="Segoe UI Variable Display Semibold" pitchFamily="34" charset="0"/>
              </a:rPr>
              <a:t> </a:t>
            </a:r>
            <a:r>
              <a:rPr lang="en-US" kern="0" spc="-48" err="1">
                <a:latin typeface="Segoe UI Variable Display Semibold" pitchFamily="34" charset="0"/>
              </a:rPr>
              <a:t>commodo</a:t>
            </a:r>
            <a:r>
              <a:rPr lang="en-US" kern="0" spc="-48">
                <a:latin typeface="Segoe UI Variable Display Semibold" pitchFamily="34" charset="0"/>
              </a:rPr>
              <a:t> </a:t>
            </a:r>
            <a:r>
              <a:rPr lang="en-US" kern="0" spc="-48" err="1">
                <a:latin typeface="Segoe UI Variable Display Semibold" pitchFamily="34" charset="0"/>
              </a:rPr>
              <a:t>consequat</a:t>
            </a:r>
            <a:r>
              <a:rPr lang="en-US" kern="0" spc="-48">
                <a:latin typeface="Segoe UI Variable Display Semibold" pitchFamily="34" charset="0"/>
              </a:rPr>
              <a:t>.</a:t>
            </a:r>
          </a:p>
        </p:txBody>
      </p:sp>
      <p:sp>
        <p:nvSpPr>
          <p:cNvPr id="3" name="Picture Placeholder 5">
            <a:extLst>
              <a:ext uri="{FF2B5EF4-FFF2-40B4-BE49-F238E27FC236}">
                <a16:creationId xmlns:a16="http://schemas.microsoft.com/office/drawing/2014/main" id="{C5D96AC6-FF2D-F8C1-0CBC-D11DD057F032}"/>
              </a:ext>
            </a:extLst>
          </p:cNvPr>
          <p:cNvSpPr>
            <a:spLocks noGrp="1"/>
          </p:cNvSpPr>
          <p:nvPr>
            <p:ph type="pic" sz="quarter" idx="39"/>
          </p:nvPr>
        </p:nvSpPr>
        <p:spPr>
          <a:xfrm>
            <a:off x="12320588" y="1143000"/>
            <a:ext cx="11006137" cy="11430000"/>
          </a:xfrm>
          <a:prstGeom prst="roundRect">
            <a:avLst>
              <a:gd name="adj" fmla="val 4278"/>
            </a:avLst>
          </a:prstGeom>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429100937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2"/>
        </a:solidFill>
        <a:effectLst/>
      </p:bgPr>
    </p:bg>
    <p:spTree>
      <p:nvGrpSpPr>
        <p:cNvPr id="1" name=""/>
        <p:cNvGrpSpPr/>
        <p:nvPr/>
      </p:nvGrpSpPr>
      <p:grpSpPr>
        <a:xfrm>
          <a:off x="0" y="0"/>
          <a:ext cx="0" cy="0"/>
          <a:chOff x="0" y="0"/>
          <a:chExt cx="0" cy="0"/>
        </a:xfrm>
      </p:grpSpPr>
      <p:sp>
        <p:nvSpPr>
          <p:cNvPr id="2" name="Text Placeholder 19">
            <a:extLst>
              <a:ext uri="{FF2B5EF4-FFF2-40B4-BE49-F238E27FC236}">
                <a16:creationId xmlns:a16="http://schemas.microsoft.com/office/drawing/2014/main" id="{018E0206-ABFD-233B-CA82-D4589F7C8DBC}"/>
              </a:ext>
            </a:extLst>
          </p:cNvPr>
          <p:cNvSpPr>
            <a:spLocks noGrp="1"/>
          </p:cNvSpPr>
          <p:nvPr>
            <p:ph type="body" sz="quarter" idx="12" hasCustomPrompt="1"/>
          </p:nvPr>
        </p:nvSpPr>
        <p:spPr>
          <a:xfrm>
            <a:off x="1756521" y="6213344"/>
            <a:ext cx="7010400" cy="1289311"/>
          </a:xfrm>
          <a:prstGeom prst="rect">
            <a:avLst/>
          </a:prstGeom>
        </p:spPr>
        <p:txBody>
          <a:bodyPr/>
          <a:lstStyle>
            <a:lvl1pPr marL="0" indent="0" algn="l" defTabSz="914400" rtl="0" eaLnBrk="1" latinLnBrk="0" hangingPunct="1">
              <a:lnSpc>
                <a:spcPts val="10800"/>
              </a:lnSpc>
              <a:buNone/>
              <a:defRPr lang="en-US" sz="10000" b="0" i="0" kern="0" spc="-120" dirty="0" smtClean="0">
                <a:solidFill>
                  <a:schemeClr val="bg1"/>
                </a:solidFill>
                <a:latin typeface="Poppins" pitchFamily="2" charset="77"/>
                <a:ea typeface="Poppins" pitchFamily="2" charset="77"/>
                <a:cs typeface="Poppins" pitchFamily="2" charset="77"/>
              </a:defRPr>
            </a:lvl1pPr>
          </a:lstStyle>
          <a:p>
            <a:pPr marL="0" indent="0" algn="l">
              <a:lnSpc>
                <a:spcPts val="10800"/>
              </a:lnSpc>
              <a:buNone/>
            </a:pPr>
            <a:r>
              <a:rPr lang="en-US" sz="10000" kern="0" spc="-400">
                <a:solidFill>
                  <a:schemeClr val="bg1"/>
                </a:solidFill>
                <a:latin typeface="Segoe UI Variable Display Semibold" pitchFamily="34" charset="0"/>
                <a:ea typeface="Segoe UI Variable Display Semibold" pitchFamily="34" charset="-122"/>
                <a:cs typeface="Segoe UI Variable Display Semibold" pitchFamily="34" charset="-120"/>
              </a:rPr>
              <a:t>Section title</a:t>
            </a:r>
            <a:endParaRPr lang="en-US" sz="10000">
              <a:solidFill>
                <a:schemeClr val="bg1"/>
              </a:solidFill>
            </a:endParaRPr>
          </a:p>
        </p:txBody>
      </p:sp>
      <p:pic>
        <p:nvPicPr>
          <p:cNvPr id="3" name="Picture 2" descr="A purple and black triangle pattern&#10;&#10;AI-generated content may be incorrect.">
            <a:extLst>
              <a:ext uri="{FF2B5EF4-FFF2-40B4-BE49-F238E27FC236}">
                <a16:creationId xmlns:a16="http://schemas.microsoft.com/office/drawing/2014/main" id="{2A5BA0FF-B1A7-55AE-4768-8751E8ED76F7}"/>
              </a:ext>
            </a:extLst>
          </p:cNvPr>
          <p:cNvPicPr>
            <a:picLocks noChangeAspect="1"/>
          </p:cNvPicPr>
          <p:nvPr userDrawn="1"/>
        </p:nvPicPr>
        <p:blipFill>
          <a:blip r:embed="rId2"/>
          <a:stretch>
            <a:fillRect/>
          </a:stretch>
        </p:blipFill>
        <p:spPr>
          <a:xfrm>
            <a:off x="8766921" y="0"/>
            <a:ext cx="15633701" cy="13716000"/>
          </a:xfrm>
          <a:prstGeom prst="rect">
            <a:avLst/>
          </a:prstGeom>
        </p:spPr>
      </p:pic>
    </p:spTree>
    <p:extLst>
      <p:ext uri="{BB962C8B-B14F-4D97-AF65-F5344CB8AC3E}">
        <p14:creationId xmlns:p14="http://schemas.microsoft.com/office/powerpoint/2010/main" val="324286047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3" name="Text Placeholder 19">
            <a:extLst>
              <a:ext uri="{FF2B5EF4-FFF2-40B4-BE49-F238E27FC236}">
                <a16:creationId xmlns:a16="http://schemas.microsoft.com/office/drawing/2014/main" id="{D1DA0781-BBE4-E3D7-52FC-37514CB11786}"/>
              </a:ext>
            </a:extLst>
          </p:cNvPr>
          <p:cNvSpPr>
            <a:spLocks noGrp="1"/>
          </p:cNvSpPr>
          <p:nvPr>
            <p:ph type="body" sz="quarter" idx="12" hasCustomPrompt="1"/>
          </p:nvPr>
        </p:nvSpPr>
        <p:spPr>
          <a:xfrm>
            <a:off x="1039108" y="6078642"/>
            <a:ext cx="7010400" cy="1289311"/>
          </a:xfrm>
          <a:prstGeom prst="rect">
            <a:avLst/>
          </a:prstGeom>
        </p:spPr>
        <p:txBody>
          <a:bodyPr/>
          <a:lstStyle>
            <a:lvl1pPr marL="0" indent="0" algn="l" defTabSz="914400" rtl="0" eaLnBrk="1" latinLnBrk="0" hangingPunct="1">
              <a:lnSpc>
                <a:spcPts val="10800"/>
              </a:lnSpc>
              <a:buNone/>
              <a:defRPr lang="en-US" sz="10000" b="0" i="0" kern="0" spc="-120" dirty="0" smtClean="0">
                <a:solidFill>
                  <a:srgbClr val="0F0F0F">
                    <a:alpha val="100000"/>
                  </a:srgbClr>
                </a:solidFill>
                <a:latin typeface="Poppins" pitchFamily="2" charset="77"/>
                <a:ea typeface="Poppins" pitchFamily="2" charset="77"/>
                <a:cs typeface="Poppins" pitchFamily="2" charset="77"/>
              </a:defRPr>
            </a:lvl1pPr>
          </a:lstStyle>
          <a:p>
            <a:pPr marL="0" indent="0" algn="l">
              <a:lnSpc>
                <a:spcPts val="10800"/>
              </a:lnSpc>
              <a:buNone/>
            </a:pPr>
            <a:r>
              <a:rPr lang="en-US" sz="10000" kern="0" spc="-400">
                <a:solidFill>
                  <a:schemeClr val="bg1"/>
                </a:solidFill>
                <a:latin typeface="Segoe UI Variable Display Semibold" pitchFamily="34" charset="0"/>
                <a:ea typeface="Segoe UI Variable Display Semibold" pitchFamily="34" charset="-122"/>
                <a:cs typeface="Segoe UI Variable Display Semibold" pitchFamily="34" charset="-120"/>
              </a:rPr>
              <a:t>Thank you</a:t>
            </a:r>
            <a:endParaRPr lang="en-US" sz="10000">
              <a:solidFill>
                <a:schemeClr val="bg1"/>
              </a:solidFill>
            </a:endParaRPr>
          </a:p>
        </p:txBody>
      </p:sp>
      <p:pic>
        <p:nvPicPr>
          <p:cNvPr id="2" name="Picture 1">
            <a:extLst>
              <a:ext uri="{FF2B5EF4-FFF2-40B4-BE49-F238E27FC236}">
                <a16:creationId xmlns:a16="http://schemas.microsoft.com/office/drawing/2014/main" id="{0994FE8E-E889-6CA9-32B7-61712BCD1841}"/>
              </a:ext>
            </a:extLst>
          </p:cNvPr>
          <p:cNvPicPr>
            <a:picLocks noChangeAspect="1"/>
          </p:cNvPicPr>
          <p:nvPr userDrawn="1"/>
        </p:nvPicPr>
        <p:blipFill>
          <a:blip r:embed="rId2"/>
          <a:srcRect/>
          <a:stretch/>
        </p:blipFill>
        <p:spPr>
          <a:xfrm>
            <a:off x="8009988" y="2870200"/>
            <a:ext cx="15289129" cy="9962147"/>
          </a:xfrm>
          <a:prstGeom prst="rect">
            <a:avLst/>
          </a:prstGeom>
        </p:spPr>
      </p:pic>
    </p:spTree>
    <p:extLst>
      <p:ext uri="{BB962C8B-B14F-4D97-AF65-F5344CB8AC3E}">
        <p14:creationId xmlns:p14="http://schemas.microsoft.com/office/powerpoint/2010/main" val="39602530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p:bg>
      <p:bgPr>
        <a:solidFill>
          <a:srgbClr val="F9F8FF"/>
        </a:solidFill>
        <a:effectLst/>
      </p:bgPr>
    </p:bg>
    <p:spTree>
      <p:nvGrpSpPr>
        <p:cNvPr id="1" name=""/>
        <p:cNvGrpSpPr/>
        <p:nvPr/>
      </p:nvGrpSpPr>
      <p:grpSpPr>
        <a:xfrm>
          <a:off x="0" y="0"/>
          <a:ext cx="0" cy="0"/>
          <a:chOff x="0" y="0"/>
          <a:chExt cx="0" cy="0"/>
        </a:xfrm>
      </p:grpSpPr>
      <p:sp>
        <p:nvSpPr>
          <p:cNvPr id="21" name="Text Placeholder 19">
            <a:extLst>
              <a:ext uri="{FF2B5EF4-FFF2-40B4-BE49-F238E27FC236}">
                <a16:creationId xmlns:a16="http://schemas.microsoft.com/office/drawing/2014/main" id="{B8A08768-A8D1-56B8-9E72-F5247632A5A0}"/>
              </a:ext>
            </a:extLst>
          </p:cNvPr>
          <p:cNvSpPr>
            <a:spLocks noGrp="1"/>
          </p:cNvSpPr>
          <p:nvPr>
            <p:ph type="body" sz="quarter" idx="10" hasCustomPrompt="1"/>
          </p:nvPr>
        </p:nvSpPr>
        <p:spPr>
          <a:xfrm>
            <a:off x="9699059" y="1062934"/>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22" name="Text Placeholder 19">
            <a:extLst>
              <a:ext uri="{FF2B5EF4-FFF2-40B4-BE49-F238E27FC236}">
                <a16:creationId xmlns:a16="http://schemas.microsoft.com/office/drawing/2014/main" id="{9D36D911-7F66-D321-2E3E-25348A43CD12}"/>
              </a:ext>
            </a:extLst>
          </p:cNvPr>
          <p:cNvSpPr>
            <a:spLocks noGrp="1"/>
          </p:cNvSpPr>
          <p:nvPr>
            <p:ph type="body" sz="quarter" idx="11" hasCustomPrompt="1"/>
          </p:nvPr>
        </p:nvSpPr>
        <p:spPr>
          <a:xfrm>
            <a:off x="8582971" y="1066799"/>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tx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23" name="Text Placeholder 19">
            <a:extLst>
              <a:ext uri="{FF2B5EF4-FFF2-40B4-BE49-F238E27FC236}">
                <a16:creationId xmlns:a16="http://schemas.microsoft.com/office/drawing/2014/main" id="{2BB80305-533F-525A-2094-2BA8CC178E8A}"/>
              </a:ext>
            </a:extLst>
          </p:cNvPr>
          <p:cNvSpPr>
            <a:spLocks noGrp="1"/>
          </p:cNvSpPr>
          <p:nvPr>
            <p:ph type="body" sz="quarter" idx="13" hasCustomPrompt="1"/>
          </p:nvPr>
        </p:nvSpPr>
        <p:spPr>
          <a:xfrm>
            <a:off x="1083509" y="1103244"/>
            <a:ext cx="7010400" cy="635000"/>
          </a:xfrm>
          <a:prstGeom prst="rect">
            <a:avLst/>
          </a:prstGeom>
        </p:spPr>
        <p:txBody>
          <a:bodyPr/>
          <a:lstStyle>
            <a:lvl1pPr marL="0" indent="0" algn="l" defTabSz="914400" rtl="0" eaLnBrk="1" latinLnBrk="0" hangingPunct="1">
              <a:lnSpc>
                <a:spcPts val="4400"/>
              </a:lnSpc>
              <a:buNone/>
              <a:defRPr lang="en-US" sz="3600" b="0" i="0" kern="0" spc="-72" dirty="0" smtClean="0">
                <a:solidFill>
                  <a:schemeClr val="tx2"/>
                </a:solidFill>
                <a:latin typeface="Poppins" pitchFamily="2" charset="77"/>
                <a:ea typeface="Poppins" pitchFamily="2" charset="77"/>
                <a:cs typeface="Poppins" pitchFamily="2" charset="77"/>
              </a:defRPr>
            </a:lvl1pPr>
          </a:lstStyle>
          <a:p>
            <a:pPr lvl="0"/>
            <a:r>
              <a:rPr lang="en-US"/>
              <a:t>Subtitle</a:t>
            </a:r>
          </a:p>
        </p:txBody>
      </p:sp>
      <p:sp>
        <p:nvSpPr>
          <p:cNvPr id="25" name="Text Placeholder 19">
            <a:extLst>
              <a:ext uri="{FF2B5EF4-FFF2-40B4-BE49-F238E27FC236}">
                <a16:creationId xmlns:a16="http://schemas.microsoft.com/office/drawing/2014/main" id="{9D750292-3DAA-64F4-E346-058EF93A4730}"/>
              </a:ext>
            </a:extLst>
          </p:cNvPr>
          <p:cNvSpPr>
            <a:spLocks noGrp="1"/>
          </p:cNvSpPr>
          <p:nvPr>
            <p:ph type="body" sz="quarter" idx="15" hasCustomPrompt="1"/>
          </p:nvPr>
        </p:nvSpPr>
        <p:spPr>
          <a:xfrm>
            <a:off x="1083509" y="1659835"/>
            <a:ext cx="7010400" cy="635000"/>
          </a:xfrm>
          <a:prstGeom prst="rect">
            <a:avLst/>
          </a:prstGeom>
        </p:spPr>
        <p:txBody>
          <a:bodyPr/>
          <a:lstStyle>
            <a:lvl1pPr marL="0" indent="0" algn="l" defTabSz="914400" rtl="0" eaLnBrk="1" latinLnBrk="0" hangingPunct="1">
              <a:lnSpc>
                <a:spcPts val="4400"/>
              </a:lnSpc>
              <a:buNone/>
              <a:defRPr lang="en-US" sz="3600" b="1" i="0" kern="0" spc="-72"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28" name="Text Placeholder 19">
            <a:extLst>
              <a:ext uri="{FF2B5EF4-FFF2-40B4-BE49-F238E27FC236}">
                <a16:creationId xmlns:a16="http://schemas.microsoft.com/office/drawing/2014/main" id="{909B5BC6-004B-406B-86ED-C0F664D767BA}"/>
              </a:ext>
            </a:extLst>
          </p:cNvPr>
          <p:cNvSpPr>
            <a:spLocks noGrp="1"/>
          </p:cNvSpPr>
          <p:nvPr>
            <p:ph type="body" sz="quarter" idx="16" hasCustomPrompt="1"/>
          </p:nvPr>
        </p:nvSpPr>
        <p:spPr>
          <a:xfrm>
            <a:off x="9699059" y="1965759"/>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29" name="Text Placeholder 19">
            <a:extLst>
              <a:ext uri="{FF2B5EF4-FFF2-40B4-BE49-F238E27FC236}">
                <a16:creationId xmlns:a16="http://schemas.microsoft.com/office/drawing/2014/main" id="{22607F7F-1EAC-B2FA-AC82-78456EA42FF5}"/>
              </a:ext>
            </a:extLst>
          </p:cNvPr>
          <p:cNvSpPr>
            <a:spLocks noGrp="1"/>
          </p:cNvSpPr>
          <p:nvPr>
            <p:ph type="body" sz="quarter" idx="17" hasCustomPrompt="1"/>
          </p:nvPr>
        </p:nvSpPr>
        <p:spPr>
          <a:xfrm>
            <a:off x="8582971" y="1969624"/>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tx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30" name="Text Placeholder 19">
            <a:extLst>
              <a:ext uri="{FF2B5EF4-FFF2-40B4-BE49-F238E27FC236}">
                <a16:creationId xmlns:a16="http://schemas.microsoft.com/office/drawing/2014/main" id="{EDFEF231-B3A4-17F4-23CF-B712A4401DBA}"/>
              </a:ext>
            </a:extLst>
          </p:cNvPr>
          <p:cNvSpPr>
            <a:spLocks noGrp="1"/>
          </p:cNvSpPr>
          <p:nvPr>
            <p:ph type="body" sz="quarter" idx="18" hasCustomPrompt="1"/>
          </p:nvPr>
        </p:nvSpPr>
        <p:spPr>
          <a:xfrm>
            <a:off x="9699059" y="2875692"/>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31" name="Text Placeholder 19">
            <a:extLst>
              <a:ext uri="{FF2B5EF4-FFF2-40B4-BE49-F238E27FC236}">
                <a16:creationId xmlns:a16="http://schemas.microsoft.com/office/drawing/2014/main" id="{3FC7885F-D58E-D154-62B9-8314D6E34C2B}"/>
              </a:ext>
            </a:extLst>
          </p:cNvPr>
          <p:cNvSpPr>
            <a:spLocks noGrp="1"/>
          </p:cNvSpPr>
          <p:nvPr>
            <p:ph type="body" sz="quarter" idx="19" hasCustomPrompt="1"/>
          </p:nvPr>
        </p:nvSpPr>
        <p:spPr>
          <a:xfrm>
            <a:off x="8582971" y="2879557"/>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tx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32" name="Text Placeholder 19">
            <a:extLst>
              <a:ext uri="{FF2B5EF4-FFF2-40B4-BE49-F238E27FC236}">
                <a16:creationId xmlns:a16="http://schemas.microsoft.com/office/drawing/2014/main" id="{3206D664-9025-7588-3785-9B5127BB52DC}"/>
              </a:ext>
            </a:extLst>
          </p:cNvPr>
          <p:cNvSpPr>
            <a:spLocks noGrp="1"/>
          </p:cNvSpPr>
          <p:nvPr>
            <p:ph type="body" sz="quarter" idx="20" hasCustomPrompt="1"/>
          </p:nvPr>
        </p:nvSpPr>
        <p:spPr>
          <a:xfrm>
            <a:off x="9699059" y="3785625"/>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33" name="Text Placeholder 19">
            <a:extLst>
              <a:ext uri="{FF2B5EF4-FFF2-40B4-BE49-F238E27FC236}">
                <a16:creationId xmlns:a16="http://schemas.microsoft.com/office/drawing/2014/main" id="{B1D64F4E-B2B1-F66D-F67B-35D740CF5508}"/>
              </a:ext>
            </a:extLst>
          </p:cNvPr>
          <p:cNvSpPr>
            <a:spLocks noGrp="1"/>
          </p:cNvSpPr>
          <p:nvPr>
            <p:ph type="body" sz="quarter" idx="21" hasCustomPrompt="1"/>
          </p:nvPr>
        </p:nvSpPr>
        <p:spPr>
          <a:xfrm>
            <a:off x="8582971" y="3789490"/>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tx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34" name="Text Placeholder 19">
            <a:extLst>
              <a:ext uri="{FF2B5EF4-FFF2-40B4-BE49-F238E27FC236}">
                <a16:creationId xmlns:a16="http://schemas.microsoft.com/office/drawing/2014/main" id="{DD90E18B-EA52-CF02-E309-052B97441951}"/>
              </a:ext>
            </a:extLst>
          </p:cNvPr>
          <p:cNvSpPr>
            <a:spLocks noGrp="1"/>
          </p:cNvSpPr>
          <p:nvPr>
            <p:ph type="body" sz="quarter" idx="22" hasCustomPrompt="1"/>
          </p:nvPr>
        </p:nvSpPr>
        <p:spPr>
          <a:xfrm>
            <a:off x="9699059" y="4695558"/>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35" name="Text Placeholder 19">
            <a:extLst>
              <a:ext uri="{FF2B5EF4-FFF2-40B4-BE49-F238E27FC236}">
                <a16:creationId xmlns:a16="http://schemas.microsoft.com/office/drawing/2014/main" id="{35B5BBF1-8BFB-DADC-91A0-66BE29830F6B}"/>
              </a:ext>
            </a:extLst>
          </p:cNvPr>
          <p:cNvSpPr>
            <a:spLocks noGrp="1"/>
          </p:cNvSpPr>
          <p:nvPr>
            <p:ph type="body" sz="quarter" idx="23" hasCustomPrompt="1"/>
          </p:nvPr>
        </p:nvSpPr>
        <p:spPr>
          <a:xfrm>
            <a:off x="8582971" y="4699423"/>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tx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36" name="Text Placeholder 19">
            <a:extLst>
              <a:ext uri="{FF2B5EF4-FFF2-40B4-BE49-F238E27FC236}">
                <a16:creationId xmlns:a16="http://schemas.microsoft.com/office/drawing/2014/main" id="{D45D058E-B1E6-9724-7878-C61F5E256716}"/>
              </a:ext>
            </a:extLst>
          </p:cNvPr>
          <p:cNvSpPr>
            <a:spLocks noGrp="1"/>
          </p:cNvSpPr>
          <p:nvPr>
            <p:ph type="body" sz="quarter" idx="24" hasCustomPrompt="1"/>
          </p:nvPr>
        </p:nvSpPr>
        <p:spPr>
          <a:xfrm>
            <a:off x="9699059" y="5605491"/>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37" name="Text Placeholder 19">
            <a:extLst>
              <a:ext uri="{FF2B5EF4-FFF2-40B4-BE49-F238E27FC236}">
                <a16:creationId xmlns:a16="http://schemas.microsoft.com/office/drawing/2014/main" id="{6767140E-1887-CBD2-537F-0F89AA863F4A}"/>
              </a:ext>
            </a:extLst>
          </p:cNvPr>
          <p:cNvSpPr>
            <a:spLocks noGrp="1"/>
          </p:cNvSpPr>
          <p:nvPr>
            <p:ph type="body" sz="quarter" idx="25" hasCustomPrompt="1"/>
          </p:nvPr>
        </p:nvSpPr>
        <p:spPr>
          <a:xfrm>
            <a:off x="8582971" y="5609356"/>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tx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38" name="Text Placeholder 19">
            <a:extLst>
              <a:ext uri="{FF2B5EF4-FFF2-40B4-BE49-F238E27FC236}">
                <a16:creationId xmlns:a16="http://schemas.microsoft.com/office/drawing/2014/main" id="{D2DAF6A0-18B6-8865-E352-FBD3DA7F6754}"/>
              </a:ext>
            </a:extLst>
          </p:cNvPr>
          <p:cNvSpPr>
            <a:spLocks noGrp="1"/>
          </p:cNvSpPr>
          <p:nvPr>
            <p:ph type="body" sz="quarter" idx="26" hasCustomPrompt="1"/>
          </p:nvPr>
        </p:nvSpPr>
        <p:spPr>
          <a:xfrm>
            <a:off x="9699059" y="6515424"/>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39" name="Text Placeholder 19">
            <a:extLst>
              <a:ext uri="{FF2B5EF4-FFF2-40B4-BE49-F238E27FC236}">
                <a16:creationId xmlns:a16="http://schemas.microsoft.com/office/drawing/2014/main" id="{6C68D9E7-6D29-A137-DBFE-B0921598A108}"/>
              </a:ext>
            </a:extLst>
          </p:cNvPr>
          <p:cNvSpPr>
            <a:spLocks noGrp="1"/>
          </p:cNvSpPr>
          <p:nvPr>
            <p:ph type="body" sz="quarter" idx="27" hasCustomPrompt="1"/>
          </p:nvPr>
        </p:nvSpPr>
        <p:spPr>
          <a:xfrm>
            <a:off x="8582971" y="6519289"/>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tx2"/>
                </a:solidFill>
                <a:latin typeface="Poppins" pitchFamily="2" charset="77"/>
                <a:ea typeface="Poppins" pitchFamily="2" charset="77"/>
                <a:cs typeface="Poppins" pitchFamily="2" charset="77"/>
              </a:defRPr>
            </a:lvl1pPr>
          </a:lstStyle>
          <a:p>
            <a:pPr lvl="0"/>
            <a:r>
              <a:rPr lang="en-US"/>
              <a:t>01</a:t>
            </a:r>
          </a:p>
          <a:p>
            <a:pPr lvl="0"/>
            <a:endParaRPr lang="en-US"/>
          </a:p>
        </p:txBody>
      </p:sp>
      <p:sp>
        <p:nvSpPr>
          <p:cNvPr id="40" name="Text Placeholder 19">
            <a:extLst>
              <a:ext uri="{FF2B5EF4-FFF2-40B4-BE49-F238E27FC236}">
                <a16:creationId xmlns:a16="http://schemas.microsoft.com/office/drawing/2014/main" id="{3B00CE70-CCD3-CF1B-8E6B-B04013BD71CD}"/>
              </a:ext>
            </a:extLst>
          </p:cNvPr>
          <p:cNvSpPr>
            <a:spLocks noGrp="1"/>
          </p:cNvSpPr>
          <p:nvPr>
            <p:ph type="body" sz="quarter" idx="28" hasCustomPrompt="1"/>
          </p:nvPr>
        </p:nvSpPr>
        <p:spPr>
          <a:xfrm>
            <a:off x="9699059" y="7425357"/>
            <a:ext cx="7010400" cy="812165"/>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p:txBody>
      </p:sp>
      <p:sp>
        <p:nvSpPr>
          <p:cNvPr id="41" name="Text Placeholder 19">
            <a:extLst>
              <a:ext uri="{FF2B5EF4-FFF2-40B4-BE49-F238E27FC236}">
                <a16:creationId xmlns:a16="http://schemas.microsoft.com/office/drawing/2014/main" id="{3AFF83DD-F4F2-57F9-7604-66A5BBAB3028}"/>
              </a:ext>
            </a:extLst>
          </p:cNvPr>
          <p:cNvSpPr>
            <a:spLocks noGrp="1"/>
          </p:cNvSpPr>
          <p:nvPr>
            <p:ph type="body" sz="quarter" idx="29" hasCustomPrompt="1"/>
          </p:nvPr>
        </p:nvSpPr>
        <p:spPr>
          <a:xfrm>
            <a:off x="8582971" y="7429222"/>
            <a:ext cx="1037656" cy="812165"/>
          </a:xfrm>
          <a:prstGeom prst="rect">
            <a:avLst/>
          </a:prstGeom>
        </p:spPr>
        <p:txBody>
          <a:bodyPr/>
          <a:lstStyle>
            <a:lvl1pPr marL="0" indent="0" algn="l" defTabSz="914400" rtl="0" eaLnBrk="1" latinLnBrk="0" hangingPunct="1">
              <a:lnSpc>
                <a:spcPts val="6800"/>
              </a:lnSpc>
              <a:buNone/>
              <a:defRPr lang="en-US" sz="6000" b="1" i="0" kern="0" spc="-120" dirty="0" smtClean="0">
                <a:solidFill>
                  <a:schemeClr val="tx2"/>
                </a:solidFill>
                <a:latin typeface="Poppins" pitchFamily="2" charset="77"/>
                <a:ea typeface="Poppins" pitchFamily="2" charset="77"/>
                <a:cs typeface="Poppins" pitchFamily="2" charset="77"/>
              </a:defRPr>
            </a:lvl1pPr>
          </a:lstStyle>
          <a:p>
            <a:pPr lvl="0"/>
            <a:r>
              <a:rPr lang="en-US"/>
              <a:t>01</a:t>
            </a:r>
          </a:p>
          <a:p>
            <a:pPr lvl="0"/>
            <a:endParaRPr lang="en-US"/>
          </a:p>
        </p:txBody>
      </p:sp>
    </p:spTree>
    <p:extLst>
      <p:ext uri="{BB962C8B-B14F-4D97-AF65-F5344CB8AC3E}">
        <p14:creationId xmlns:p14="http://schemas.microsoft.com/office/powerpoint/2010/main" val="19023586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rgbClr val="F9F8FF"/>
        </a:solidFill>
        <a:effectLst/>
      </p:bgPr>
    </p:bg>
    <p:spTree>
      <p:nvGrpSpPr>
        <p:cNvPr id="1" name=""/>
        <p:cNvGrpSpPr/>
        <p:nvPr/>
      </p:nvGrpSpPr>
      <p:grpSpPr>
        <a:xfrm>
          <a:off x="0" y="0"/>
          <a:ext cx="0" cy="0"/>
          <a:chOff x="0" y="0"/>
          <a:chExt cx="0" cy="0"/>
        </a:xfrm>
      </p:grpSpPr>
      <p:pic>
        <p:nvPicPr>
          <p:cNvPr id="3" name="Image 0" descr=" ">
            <a:extLst>
              <a:ext uri="{FF2B5EF4-FFF2-40B4-BE49-F238E27FC236}">
                <a16:creationId xmlns:a16="http://schemas.microsoft.com/office/drawing/2014/main" id="{3CB413BA-3930-FE82-88A0-EA5EB423C02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143143" y="1758950"/>
            <a:ext cx="469810" cy="428625"/>
          </a:xfrm>
          <a:prstGeom prst="rect">
            <a:avLst/>
          </a:prstGeom>
        </p:spPr>
      </p:pic>
      <p:sp>
        <p:nvSpPr>
          <p:cNvPr id="8" name="Text Placeholder 7">
            <a:extLst>
              <a:ext uri="{FF2B5EF4-FFF2-40B4-BE49-F238E27FC236}">
                <a16:creationId xmlns:a16="http://schemas.microsoft.com/office/drawing/2014/main" id="{F47A6E8C-30E6-E108-955E-F0C2EFDA0682}"/>
              </a:ext>
            </a:extLst>
          </p:cNvPr>
          <p:cNvSpPr>
            <a:spLocks noGrp="1"/>
          </p:cNvSpPr>
          <p:nvPr>
            <p:ph type="body" sz="quarter" idx="10" hasCustomPrompt="1"/>
          </p:nvPr>
        </p:nvSpPr>
        <p:spPr>
          <a:xfrm>
            <a:off x="1703385" y="2137336"/>
            <a:ext cx="17186643" cy="7026762"/>
          </a:xfrm>
          <a:prstGeom prst="rect">
            <a:avLst/>
          </a:prstGeom>
          <a:noFill/>
        </p:spPr>
        <p:txBody>
          <a:bodyPr/>
          <a:lstStyle>
            <a:lvl1pPr marL="0" indent="0" algn="l">
              <a:lnSpc>
                <a:spcPts val="10800"/>
              </a:lnSpc>
              <a:buNone/>
              <a:defRPr lang="en-US" sz="10000" b="0" i="0" kern="0" spc="-400" dirty="0">
                <a:solidFill>
                  <a:schemeClr val="accent6"/>
                </a:solidFill>
                <a:latin typeface="Poppins" pitchFamily="2" charset="77"/>
                <a:ea typeface="Segoe Serif Regular" pitchFamily="34" charset="-122"/>
                <a:cs typeface="Segoe Serif Regular" pitchFamily="34" charset="-120"/>
              </a:defRPr>
            </a:lvl1pPr>
          </a:lstStyle>
          <a:p>
            <a:pPr marL="0" indent="0" algn="l">
              <a:lnSpc>
                <a:spcPts val="10800"/>
              </a:lnSpc>
              <a:buNone/>
            </a:pPr>
            <a:r>
              <a:rPr lang="en-US" b="1" i="0" u="none" strike="noStrike">
                <a:solidFill>
                  <a:srgbClr val="E6E6E6"/>
                </a:solidFill>
                <a:effectLst/>
                <a:latin typeface="Segoe UI" panose="020B0502040204020203" pitchFamily="34" charset="0"/>
              </a:rPr>
              <a:t>Aspire</a:t>
            </a:r>
            <a:r>
              <a:rPr lang="en-US" b="0" i="0" u="none" strike="noStrike">
                <a:solidFill>
                  <a:srgbClr val="E6E6E6"/>
                </a:solidFill>
                <a:effectLst/>
                <a:latin typeface="Segoe UI" panose="020B0502040204020203" pitchFamily="34" charset="0"/>
              </a:rPr>
              <a:t> provides tools, templates, and packages for building </a:t>
            </a:r>
            <a:r>
              <a:rPr lang="en-US" b="1" i="0" u="none" strike="noStrike">
                <a:solidFill>
                  <a:srgbClr val="E6E6E6"/>
                </a:solidFill>
                <a:effectLst/>
                <a:latin typeface="Segoe UI" panose="020B0502040204020203" pitchFamily="34" charset="0"/>
              </a:rPr>
              <a:t>observable, production-ready distributed apps</a:t>
            </a:r>
            <a:endParaRPr lang="en-US" sz="10000">
              <a:latin typeface="Segoe UI Variable Display Semilight" pitchFamily="2" charset="0"/>
            </a:endParaRPr>
          </a:p>
        </p:txBody>
      </p:sp>
      <p:sp>
        <p:nvSpPr>
          <p:cNvPr id="11" name="Text Placeholder 10">
            <a:extLst>
              <a:ext uri="{FF2B5EF4-FFF2-40B4-BE49-F238E27FC236}">
                <a16:creationId xmlns:a16="http://schemas.microsoft.com/office/drawing/2014/main" id="{624CF9D1-3CF4-0A00-E1E5-0844E60F737C}"/>
              </a:ext>
            </a:extLst>
          </p:cNvPr>
          <p:cNvSpPr>
            <a:spLocks noGrp="1"/>
          </p:cNvSpPr>
          <p:nvPr>
            <p:ph type="body" sz="quarter" idx="11" hasCustomPrompt="1"/>
          </p:nvPr>
        </p:nvSpPr>
        <p:spPr>
          <a:xfrm>
            <a:off x="1713433" y="9392209"/>
            <a:ext cx="6370637" cy="455176"/>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stStyle>
          <a:p>
            <a:pPr lvl="0"/>
            <a:r>
              <a:rPr lang="en-US"/>
              <a:t>TJ Evans</a:t>
            </a:r>
          </a:p>
        </p:txBody>
      </p:sp>
      <p:sp>
        <p:nvSpPr>
          <p:cNvPr id="13" name="Text Placeholder 10">
            <a:extLst>
              <a:ext uri="{FF2B5EF4-FFF2-40B4-BE49-F238E27FC236}">
                <a16:creationId xmlns:a16="http://schemas.microsoft.com/office/drawing/2014/main" id="{154061D7-8326-61BE-3388-13713C109450}"/>
              </a:ext>
            </a:extLst>
          </p:cNvPr>
          <p:cNvSpPr>
            <a:spLocks noGrp="1"/>
          </p:cNvSpPr>
          <p:nvPr>
            <p:ph type="body" sz="quarter" idx="12" hasCustomPrompt="1"/>
          </p:nvPr>
        </p:nvSpPr>
        <p:spPr>
          <a:xfrm>
            <a:off x="1713433" y="9804194"/>
            <a:ext cx="6370637" cy="455176"/>
          </a:xfrm>
          <a:prstGeom prst="rect">
            <a:avLst/>
          </a:prstGeom>
        </p:spPr>
        <p:txBody>
          <a:bodyPr/>
          <a:lstStyle>
            <a:lvl1pPr marL="0" indent="0" algn="l" defTabSz="914400" rtl="0" eaLnBrk="1" latinLnBrk="0" hangingPunct="1">
              <a:lnSpc>
                <a:spcPts val="3200"/>
              </a:lnSpc>
              <a:buFont typeface="Arial" panose="020B0604020202020204" pitchFamily="34" charset="0"/>
              <a:buNone/>
              <a:defRPr lang="en-US" sz="2400" b="0" i="0" kern="1200" dirty="0">
                <a:solidFill>
                  <a:srgbClr val="0F0F0F">
                    <a:alpha val="100000"/>
                  </a:srgbClr>
                </a:solidFill>
                <a:latin typeface="Aptos" panose="020B0004020202020204" pitchFamily="34" charset="0"/>
                <a:ea typeface="Inter Bold" pitchFamily="34" charset="-122"/>
                <a:cs typeface="Poppins" pitchFamily="2" charset="77"/>
              </a:defRPr>
            </a:lvl1pPr>
          </a:lstStyle>
          <a:p>
            <a:pPr marL="0" indent="0" algn="l">
              <a:lnSpc>
                <a:spcPts val="3200"/>
              </a:lnSpc>
              <a:buNone/>
            </a:pPr>
            <a:r>
              <a:rPr lang="en-US" sz="2400" kern="0" spc="-48">
                <a:solidFill>
                  <a:schemeClr val="tx2"/>
                </a:solidFill>
                <a:latin typeface="Segoe UI Variable Display Semibold" pitchFamily="34" charset="0"/>
                <a:ea typeface="Segoe UI Variable Display Semibold" pitchFamily="34" charset="-122"/>
                <a:cs typeface="Segoe UI Variable Display Semibold" pitchFamily="34" charset="-120"/>
              </a:rPr>
              <a:t>Director of Brand Strategy</a:t>
            </a:r>
            <a:endParaRPr lang="en-US" sz="2000">
              <a:solidFill>
                <a:schemeClr val="tx2"/>
              </a:solidFill>
            </a:endParaRPr>
          </a:p>
        </p:txBody>
      </p:sp>
    </p:spTree>
    <p:extLst>
      <p:ext uri="{BB962C8B-B14F-4D97-AF65-F5344CB8AC3E}">
        <p14:creationId xmlns:p14="http://schemas.microsoft.com/office/powerpoint/2010/main" val="147586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raphic">
    <p:bg>
      <p:bgPr>
        <a:solidFill>
          <a:srgbClr val="F9F8FF"/>
        </a:solidFill>
        <a:effectLst/>
      </p:bgPr>
    </p:bg>
    <p:spTree>
      <p:nvGrpSpPr>
        <p:cNvPr id="1" name=""/>
        <p:cNvGrpSpPr/>
        <p:nvPr/>
      </p:nvGrpSpPr>
      <p:grpSpPr>
        <a:xfrm>
          <a:off x="0" y="0"/>
          <a:ext cx="0" cy="0"/>
          <a:chOff x="0" y="0"/>
          <a:chExt cx="0" cy="0"/>
        </a:xfrm>
      </p:grpSpPr>
      <p:sp>
        <p:nvSpPr>
          <p:cNvPr id="6" name="Text Placeholder 19">
            <a:extLst>
              <a:ext uri="{FF2B5EF4-FFF2-40B4-BE49-F238E27FC236}">
                <a16:creationId xmlns:a16="http://schemas.microsoft.com/office/drawing/2014/main" id="{F721C38B-51F8-79EC-FF62-5740432510CD}"/>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7" name="Text Placeholder 19">
            <a:extLst>
              <a:ext uri="{FF2B5EF4-FFF2-40B4-BE49-F238E27FC236}">
                <a16:creationId xmlns:a16="http://schemas.microsoft.com/office/drawing/2014/main" id="{772D1574-194D-B474-FEAE-9BB4D2768E28}"/>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tx2"/>
                </a:solidFill>
                <a:latin typeface="Poppins" pitchFamily="2" charset="77"/>
                <a:ea typeface="Poppins" pitchFamily="2" charset="77"/>
                <a:cs typeface="Poppins" pitchFamily="2" charset="77"/>
              </a:defRPr>
            </a:lvl1pPr>
          </a:lstStyle>
          <a:p>
            <a:pPr lvl="0"/>
            <a:r>
              <a:rPr lang="en-US"/>
              <a:t>Subtitle</a:t>
            </a:r>
          </a:p>
          <a:p>
            <a:pPr lvl="0"/>
            <a:endParaRPr lang="en-US"/>
          </a:p>
        </p:txBody>
      </p:sp>
      <p:sp>
        <p:nvSpPr>
          <p:cNvPr id="3" name="Chart Placeholder 2">
            <a:extLst>
              <a:ext uri="{FF2B5EF4-FFF2-40B4-BE49-F238E27FC236}">
                <a16:creationId xmlns:a16="http://schemas.microsoft.com/office/drawing/2014/main" id="{9100A581-269A-EDFA-B94F-04D2F901FB0E}"/>
              </a:ext>
            </a:extLst>
          </p:cNvPr>
          <p:cNvSpPr>
            <a:spLocks noGrp="1"/>
          </p:cNvSpPr>
          <p:nvPr>
            <p:ph type="chart" sz="quarter" idx="12"/>
          </p:nvPr>
        </p:nvSpPr>
        <p:spPr>
          <a:xfrm>
            <a:off x="5624512" y="3733800"/>
            <a:ext cx="13138150" cy="7466430"/>
          </a:xfrm>
          <a:prstGeom prst="roundRect">
            <a:avLst>
              <a:gd name="adj" fmla="val 1074"/>
            </a:avLst>
          </a:prstGeom>
        </p:spPr>
        <p:txBody>
          <a:bodyPr/>
          <a:lstStyle>
            <a:lvl1pPr>
              <a:defRPr b="0" i="0">
                <a:latin typeface="Poppins" pitchFamily="2" charset="77"/>
              </a:defRPr>
            </a:lvl1pPr>
          </a:lstStyle>
          <a:p>
            <a:endParaRPr lang="en-US"/>
          </a:p>
        </p:txBody>
      </p:sp>
    </p:spTree>
    <p:extLst>
      <p:ext uri="{BB962C8B-B14F-4D97-AF65-F5344CB8AC3E}">
        <p14:creationId xmlns:p14="http://schemas.microsoft.com/office/powerpoint/2010/main" val="4108809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 blocks text">
    <p:bg>
      <p:bgPr>
        <a:solidFill>
          <a:srgbClr val="F9F8FF"/>
        </a:solidFill>
        <a:effectLst/>
      </p:bgPr>
    </p:bg>
    <p:spTree>
      <p:nvGrpSpPr>
        <p:cNvPr id="1" name=""/>
        <p:cNvGrpSpPr/>
        <p:nvPr/>
      </p:nvGrpSpPr>
      <p:grpSpPr>
        <a:xfrm>
          <a:off x="0" y="0"/>
          <a:ext cx="0" cy="0"/>
          <a:chOff x="0" y="0"/>
          <a:chExt cx="0" cy="0"/>
        </a:xfrm>
      </p:grpSpPr>
      <p:sp>
        <p:nvSpPr>
          <p:cNvPr id="27" name="Rounded Rectangle 26">
            <a:extLst>
              <a:ext uri="{FF2B5EF4-FFF2-40B4-BE49-F238E27FC236}">
                <a16:creationId xmlns:a16="http://schemas.microsoft.com/office/drawing/2014/main" id="{A035FD5E-E87C-5F0E-6525-2753A1441636}"/>
              </a:ext>
            </a:extLst>
          </p:cNvPr>
          <p:cNvSpPr/>
          <p:nvPr userDrawn="1"/>
        </p:nvSpPr>
        <p:spPr>
          <a:xfrm>
            <a:off x="1140566" y="5892801"/>
            <a:ext cx="10923364" cy="5232399"/>
          </a:xfrm>
          <a:prstGeom prst="roundRect">
            <a:avLst>
              <a:gd name="adj" fmla="val 5374"/>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28" name="Rounded Rectangle 27">
            <a:extLst>
              <a:ext uri="{FF2B5EF4-FFF2-40B4-BE49-F238E27FC236}">
                <a16:creationId xmlns:a16="http://schemas.microsoft.com/office/drawing/2014/main" id="{FE543010-2055-8957-AC16-87A31FB3D446}"/>
              </a:ext>
            </a:extLst>
          </p:cNvPr>
          <p:cNvSpPr/>
          <p:nvPr userDrawn="1"/>
        </p:nvSpPr>
        <p:spPr>
          <a:xfrm>
            <a:off x="12313391" y="5892801"/>
            <a:ext cx="10923364" cy="5232399"/>
          </a:xfrm>
          <a:prstGeom prst="roundRect">
            <a:avLst>
              <a:gd name="adj" fmla="val 5374"/>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0" i="0">
              <a:latin typeface="Poppins" pitchFamily="2" charset="77"/>
            </a:endParaRPr>
          </a:p>
        </p:txBody>
      </p:sp>
      <p:sp>
        <p:nvSpPr>
          <p:cNvPr id="7" name="Shape 2">
            <a:extLst>
              <a:ext uri="{FF2B5EF4-FFF2-40B4-BE49-F238E27FC236}">
                <a16:creationId xmlns:a16="http://schemas.microsoft.com/office/drawing/2014/main" id="{CEC0F15F-9100-CF2F-6834-FB4BDB7EC145}"/>
              </a:ext>
            </a:extLst>
          </p:cNvPr>
          <p:cNvSpPr/>
          <p:nvPr userDrawn="1"/>
        </p:nvSpPr>
        <p:spPr>
          <a:xfrm>
            <a:off x="1600400" y="6350000"/>
            <a:ext cx="10008851" cy="1574800"/>
          </a:xfrm>
          <a:prstGeom prst="rect">
            <a:avLst/>
          </a:prstGeom>
          <a:noFill/>
          <a:ln/>
        </p:spPr>
        <p:txBody>
          <a:bodyPr/>
          <a:lstStyle/>
          <a:p>
            <a:endParaRPr lang="en-US" b="0" i="0">
              <a:latin typeface="Poppins" pitchFamily="2" charset="77"/>
            </a:endParaRPr>
          </a:p>
        </p:txBody>
      </p:sp>
      <p:sp>
        <p:nvSpPr>
          <p:cNvPr id="12" name="Shape 7">
            <a:extLst>
              <a:ext uri="{FF2B5EF4-FFF2-40B4-BE49-F238E27FC236}">
                <a16:creationId xmlns:a16="http://schemas.microsoft.com/office/drawing/2014/main" id="{B15EAB5F-DCCB-E9A4-BEBC-F7BF145AF248}"/>
              </a:ext>
            </a:extLst>
          </p:cNvPr>
          <p:cNvSpPr/>
          <p:nvPr userDrawn="1"/>
        </p:nvSpPr>
        <p:spPr>
          <a:xfrm>
            <a:off x="12777797" y="6350000"/>
            <a:ext cx="10008851" cy="1574800"/>
          </a:xfrm>
          <a:prstGeom prst="rect">
            <a:avLst/>
          </a:prstGeom>
          <a:noFill/>
          <a:ln/>
        </p:spPr>
        <p:txBody>
          <a:bodyPr/>
          <a:lstStyle/>
          <a:p>
            <a:endParaRPr lang="en-US" b="0" i="0">
              <a:latin typeface="Poppins" pitchFamily="2" charset="77"/>
            </a:endParaRPr>
          </a:p>
        </p:txBody>
      </p:sp>
      <p:sp>
        <p:nvSpPr>
          <p:cNvPr id="17" name="Text Placeholder 19">
            <a:extLst>
              <a:ext uri="{FF2B5EF4-FFF2-40B4-BE49-F238E27FC236}">
                <a16:creationId xmlns:a16="http://schemas.microsoft.com/office/drawing/2014/main" id="{6B0E8F4D-0FF3-EAD8-1EE9-74929D60E4A7}"/>
              </a:ext>
            </a:extLst>
          </p:cNvPr>
          <p:cNvSpPr>
            <a:spLocks noGrp="1"/>
          </p:cNvSpPr>
          <p:nvPr>
            <p:ph type="body" sz="quarter" idx="10" hasCustomPrompt="1"/>
          </p:nvPr>
        </p:nvSpPr>
        <p:spPr>
          <a:xfrm>
            <a:off x="1140565" y="1066800"/>
            <a:ext cx="7010400" cy="939800"/>
          </a:xfrm>
          <a:prstGeom prst="rect">
            <a:avLst/>
          </a:prstGeom>
        </p:spPr>
        <p:txBody>
          <a:bodyPr/>
          <a:lstStyle>
            <a:lvl1pPr marL="0" indent="0" algn="l" defTabSz="914400" rtl="0" eaLnBrk="1" latinLnBrk="0" hangingPunct="1">
              <a:lnSpc>
                <a:spcPts val="6800"/>
              </a:lnSpc>
              <a:buNone/>
              <a:defRPr lang="en-US" sz="6000" b="1" i="0" kern="0" spc="-120" dirty="0" smtClean="0">
                <a:solidFill>
                  <a:srgbClr val="0F0F0F">
                    <a:alpha val="100000"/>
                  </a:srgbClr>
                </a:solidFill>
                <a:latin typeface="Poppins" pitchFamily="2" charset="77"/>
                <a:ea typeface="Poppins" pitchFamily="2" charset="77"/>
                <a:cs typeface="Poppins" pitchFamily="2" charset="77"/>
              </a:defRPr>
            </a:lvl1pPr>
          </a:lstStyle>
          <a:p>
            <a:pPr lvl="0"/>
            <a:r>
              <a:rPr lang="en-US"/>
              <a:t>Title</a:t>
            </a:r>
          </a:p>
          <a:p>
            <a:pPr lvl="0"/>
            <a:endParaRPr lang="en-US"/>
          </a:p>
        </p:txBody>
      </p:sp>
      <p:sp>
        <p:nvSpPr>
          <p:cNvPr id="18" name="Text Placeholder 19">
            <a:extLst>
              <a:ext uri="{FF2B5EF4-FFF2-40B4-BE49-F238E27FC236}">
                <a16:creationId xmlns:a16="http://schemas.microsoft.com/office/drawing/2014/main" id="{980ABE18-C5D9-A58B-B245-8FBB07D81E6C}"/>
              </a:ext>
            </a:extLst>
          </p:cNvPr>
          <p:cNvSpPr>
            <a:spLocks noGrp="1"/>
          </p:cNvSpPr>
          <p:nvPr>
            <p:ph type="body" sz="quarter" idx="11" hasCustomPrompt="1"/>
          </p:nvPr>
        </p:nvSpPr>
        <p:spPr>
          <a:xfrm>
            <a:off x="1140565" y="1930400"/>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chemeClr val="tx2"/>
                </a:solidFill>
                <a:latin typeface="Poppins" pitchFamily="2" charset="77"/>
                <a:ea typeface="Poppins" pitchFamily="2" charset="77"/>
                <a:cs typeface="Poppins" pitchFamily="2" charset="77"/>
              </a:defRPr>
            </a:lvl1pPr>
          </a:lstStyle>
          <a:p>
            <a:pPr lvl="0"/>
            <a:r>
              <a:rPr lang="en-US"/>
              <a:t>Subtitle</a:t>
            </a:r>
          </a:p>
          <a:p>
            <a:pPr lvl="0"/>
            <a:endParaRPr lang="en-US"/>
          </a:p>
        </p:txBody>
      </p:sp>
      <p:sp>
        <p:nvSpPr>
          <p:cNvPr id="2" name="Text Placeholder 19">
            <a:extLst>
              <a:ext uri="{FF2B5EF4-FFF2-40B4-BE49-F238E27FC236}">
                <a16:creationId xmlns:a16="http://schemas.microsoft.com/office/drawing/2014/main" id="{38820D62-F47A-A083-D71D-D99A432421DD}"/>
              </a:ext>
            </a:extLst>
          </p:cNvPr>
          <p:cNvSpPr>
            <a:spLocks noGrp="1"/>
          </p:cNvSpPr>
          <p:nvPr>
            <p:ph type="body" sz="quarter" idx="12" hasCustomPrompt="1"/>
          </p:nvPr>
        </p:nvSpPr>
        <p:spPr>
          <a:xfrm>
            <a:off x="1521734" y="6283848"/>
            <a:ext cx="7010400" cy="939800"/>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marL="0" indent="0" algn="l">
              <a:lnSpc>
                <a:spcPts val="6800"/>
              </a:lnSpc>
              <a:buNone/>
            </a:pPr>
            <a:r>
              <a:rPr lang="en-US" sz="6000" kern="0" spc="-120">
                <a:solidFill>
                  <a:srgbClr val="0F0F0F">
                    <a:alpha val="100000"/>
                  </a:srgbClr>
                </a:solidFill>
                <a:latin typeface="Segoe UI Variable Text Semibold" pitchFamily="34" charset="0"/>
                <a:ea typeface="Segoe UI Variable Text Semibold" pitchFamily="34" charset="-122"/>
                <a:cs typeface="Segoe UI Variable Text Semibold" pitchFamily="34" charset="-120"/>
              </a:rPr>
              <a:t>Card 1</a:t>
            </a:r>
            <a:endParaRPr lang="en-US" sz="6000"/>
          </a:p>
        </p:txBody>
      </p:sp>
      <p:sp>
        <p:nvSpPr>
          <p:cNvPr id="5" name="Text Placeholder 19">
            <a:extLst>
              <a:ext uri="{FF2B5EF4-FFF2-40B4-BE49-F238E27FC236}">
                <a16:creationId xmlns:a16="http://schemas.microsoft.com/office/drawing/2014/main" id="{6FD903A6-2D49-58E2-5118-71FC9FACA927}"/>
              </a:ext>
            </a:extLst>
          </p:cNvPr>
          <p:cNvSpPr>
            <a:spLocks noGrp="1"/>
          </p:cNvSpPr>
          <p:nvPr>
            <p:ph type="body" sz="quarter" idx="13" hasCustomPrompt="1"/>
          </p:nvPr>
        </p:nvSpPr>
        <p:spPr>
          <a:xfrm>
            <a:off x="1521734" y="7147448"/>
            <a:ext cx="7010400" cy="939800"/>
          </a:xfrm>
          <a:prstGeom prst="rect">
            <a:avLst/>
          </a:prstGeom>
        </p:spPr>
        <p:txBody>
          <a:bodyPr/>
          <a:lstStyle>
            <a:lvl1pPr marL="0" marR="0" indent="0" algn="l" defTabSz="914400" rtl="0" eaLnBrk="1" fontAlgn="auto" latinLnBrk="0" hangingPunct="1">
              <a:lnSpc>
                <a:spcPts val="6800"/>
              </a:lnSpc>
              <a:spcBef>
                <a:spcPct val="20000"/>
              </a:spcBef>
              <a:spcAft>
                <a:spcPts val="0"/>
              </a:spcAft>
              <a:buClrTx/>
              <a:buSzTx/>
              <a:buFont typeface="Arial" pitchFamily="34" charset="0"/>
              <a:buNone/>
              <a:tabLst/>
              <a:defRPr lang="en-US" sz="4800" b="0" i="0" kern="0" spc="-120" dirty="0" smtClean="0">
                <a:solidFill>
                  <a:schemeClr val="tx2"/>
                </a:solidFill>
                <a:latin typeface="Poppins" pitchFamily="2" charset="77"/>
                <a:ea typeface="Poppins" pitchFamily="2" charset="77"/>
                <a:cs typeface="Poppins" pitchFamily="2" charset="77"/>
              </a:defRPr>
            </a:lvl1pPr>
          </a:lstStyle>
          <a:p>
            <a:pPr marL="0" marR="0" lvl="0" indent="0" algn="l" defTabSz="914400" rtl="0" eaLnBrk="1" fontAlgn="auto" latinLnBrk="0" hangingPunct="1">
              <a:lnSpc>
                <a:spcPts val="6800"/>
              </a:lnSpc>
              <a:spcBef>
                <a:spcPct val="20000"/>
              </a:spcBef>
              <a:spcAft>
                <a:spcPts val="0"/>
              </a:spcAft>
              <a:buClrTx/>
              <a:buSzTx/>
              <a:buFont typeface="Arial" pitchFamily="34" charset="0"/>
              <a:buNone/>
              <a:tabLst/>
              <a:defRPr/>
            </a:pPr>
            <a:r>
              <a:rPr lang="en-US" sz="4800" kern="0" spc="-96">
                <a:solidFill>
                  <a:schemeClr val="tx2"/>
                </a:solidFill>
                <a:latin typeface="Segoe UI Variable Display Semibold" pitchFamily="34" charset="0"/>
                <a:ea typeface="Segoe UI Variable Display Semibold" pitchFamily="34" charset="-122"/>
                <a:cs typeface="Segoe UI Variable Display Semibold" pitchFamily="34" charset="-120"/>
              </a:rPr>
              <a:t>Subtitle</a:t>
            </a:r>
            <a:endParaRPr lang="en-US"/>
          </a:p>
        </p:txBody>
      </p:sp>
      <p:sp>
        <p:nvSpPr>
          <p:cNvPr id="20" name="Text Placeholder 19">
            <a:extLst>
              <a:ext uri="{FF2B5EF4-FFF2-40B4-BE49-F238E27FC236}">
                <a16:creationId xmlns:a16="http://schemas.microsoft.com/office/drawing/2014/main" id="{FD7EC7B8-F94E-EEB7-0148-5B7E7D9D988B}"/>
              </a:ext>
            </a:extLst>
          </p:cNvPr>
          <p:cNvSpPr>
            <a:spLocks noGrp="1"/>
          </p:cNvSpPr>
          <p:nvPr>
            <p:ph type="body" sz="quarter" idx="14" hasCustomPrompt="1"/>
          </p:nvPr>
        </p:nvSpPr>
        <p:spPr>
          <a:xfrm>
            <a:off x="12695501" y="6283848"/>
            <a:ext cx="7863426" cy="939800"/>
          </a:xfrm>
          <a:prstGeom prst="rect">
            <a:avLst/>
          </a:prstGeom>
        </p:spPr>
        <p:txBody>
          <a:bodyPr/>
          <a:lstStyle>
            <a:lvl1pPr marL="0" indent="0" algn="l" defTabSz="914400" rtl="0" eaLnBrk="1" latinLnBrk="0" hangingPunct="1">
              <a:lnSpc>
                <a:spcPts val="6800"/>
              </a:lnSpc>
              <a:buNone/>
              <a:defRPr lang="en-US" sz="6000" b="0" i="0" kern="0" spc="-120" dirty="0" smtClean="0">
                <a:solidFill>
                  <a:srgbClr val="0F0F0F">
                    <a:alpha val="100000"/>
                  </a:srgbClr>
                </a:solidFill>
                <a:latin typeface="Poppins" pitchFamily="2" charset="77"/>
                <a:ea typeface="Poppins" pitchFamily="2" charset="77"/>
                <a:cs typeface="Poppins" pitchFamily="2" charset="77"/>
              </a:defRPr>
            </a:lvl1pPr>
          </a:lstStyle>
          <a:p>
            <a:pPr marL="0" indent="0" algn="l">
              <a:lnSpc>
                <a:spcPts val="6800"/>
              </a:lnSpc>
              <a:buNone/>
            </a:pPr>
            <a:r>
              <a:rPr lang="en-US" sz="6000" kern="0" spc="-120">
                <a:solidFill>
                  <a:srgbClr val="0F0F0F">
                    <a:alpha val="100000"/>
                  </a:srgbClr>
                </a:solidFill>
                <a:latin typeface="Segoe UI Variable Text Semibold" pitchFamily="34" charset="0"/>
                <a:ea typeface="Segoe UI Variable Text Semibold" pitchFamily="34" charset="-122"/>
                <a:cs typeface="Segoe UI Variable Text Semibold" pitchFamily="34" charset="-120"/>
              </a:rPr>
              <a:t>Card 2</a:t>
            </a:r>
            <a:endParaRPr lang="en-US" sz="6000"/>
          </a:p>
        </p:txBody>
      </p:sp>
      <p:sp>
        <p:nvSpPr>
          <p:cNvPr id="21" name="Text Placeholder 19">
            <a:extLst>
              <a:ext uri="{FF2B5EF4-FFF2-40B4-BE49-F238E27FC236}">
                <a16:creationId xmlns:a16="http://schemas.microsoft.com/office/drawing/2014/main" id="{62D4D0B6-D9C9-30E8-6C9B-7B73DEE96063}"/>
              </a:ext>
            </a:extLst>
          </p:cNvPr>
          <p:cNvSpPr>
            <a:spLocks noGrp="1"/>
          </p:cNvSpPr>
          <p:nvPr>
            <p:ph type="body" sz="quarter" idx="15" hasCustomPrompt="1"/>
          </p:nvPr>
        </p:nvSpPr>
        <p:spPr>
          <a:xfrm>
            <a:off x="12695501" y="7147448"/>
            <a:ext cx="7010400" cy="939800"/>
          </a:xfrm>
          <a:prstGeom prst="rect">
            <a:avLst/>
          </a:prstGeom>
        </p:spPr>
        <p:txBody>
          <a:bodyPr/>
          <a:lstStyle>
            <a:lvl1pPr marL="0" marR="0" indent="0" algn="l" defTabSz="914400" rtl="0" eaLnBrk="1" fontAlgn="auto" latinLnBrk="0" hangingPunct="1">
              <a:lnSpc>
                <a:spcPts val="6800"/>
              </a:lnSpc>
              <a:spcBef>
                <a:spcPct val="20000"/>
              </a:spcBef>
              <a:spcAft>
                <a:spcPts val="0"/>
              </a:spcAft>
              <a:buClrTx/>
              <a:buSzTx/>
              <a:buFont typeface="Arial" pitchFamily="34" charset="0"/>
              <a:buNone/>
              <a:tabLst/>
              <a:defRPr lang="en-US" sz="4800" b="0" i="0" kern="0" spc="-120">
                <a:solidFill>
                  <a:schemeClr val="tx2"/>
                </a:solidFill>
                <a:latin typeface="Poppins" pitchFamily="2" charset="77"/>
                <a:ea typeface="Poppins" pitchFamily="2" charset="77"/>
                <a:cs typeface="Poppins" pitchFamily="2" charset="77"/>
              </a:defRPr>
            </a:lvl1pPr>
          </a:lstStyle>
          <a:p>
            <a:pPr marL="0" marR="0" lvl="0" indent="0" algn="l" defTabSz="914400" rtl="0" eaLnBrk="1" fontAlgn="auto" latinLnBrk="0" hangingPunct="1">
              <a:lnSpc>
                <a:spcPts val="6800"/>
              </a:lnSpc>
              <a:spcBef>
                <a:spcPct val="20000"/>
              </a:spcBef>
              <a:spcAft>
                <a:spcPts val="0"/>
              </a:spcAft>
              <a:buClrTx/>
              <a:buSzTx/>
              <a:buFont typeface="Arial" pitchFamily="34" charset="0"/>
              <a:buNone/>
              <a:tabLst/>
              <a:defRPr/>
            </a:pPr>
            <a:r>
              <a:rPr lang="en-US" sz="4800" kern="0" spc="-96">
                <a:solidFill>
                  <a:schemeClr val="tx2"/>
                </a:solidFill>
                <a:latin typeface="Segoe UI Variable Display Semibold" pitchFamily="34" charset="0"/>
                <a:ea typeface="Segoe UI Variable Display Semibold" pitchFamily="34" charset="-122"/>
                <a:cs typeface="Segoe UI Variable Display Semibold" pitchFamily="34" charset="-120"/>
              </a:rPr>
              <a:t>Subtitle</a:t>
            </a:r>
            <a:endParaRPr lang="en-US"/>
          </a:p>
        </p:txBody>
      </p:sp>
      <p:sp>
        <p:nvSpPr>
          <p:cNvPr id="25" name="Text Placeholder 24">
            <a:extLst>
              <a:ext uri="{FF2B5EF4-FFF2-40B4-BE49-F238E27FC236}">
                <a16:creationId xmlns:a16="http://schemas.microsoft.com/office/drawing/2014/main" id="{A9647C27-E69D-913D-98CB-477785E72BC2}"/>
              </a:ext>
            </a:extLst>
          </p:cNvPr>
          <p:cNvSpPr>
            <a:spLocks noGrp="1"/>
          </p:cNvSpPr>
          <p:nvPr>
            <p:ph type="body" sz="quarter" idx="16" hasCustomPrompt="1"/>
          </p:nvPr>
        </p:nvSpPr>
        <p:spPr>
          <a:xfrm>
            <a:off x="1511686" y="10216619"/>
            <a:ext cx="4408488" cy="552981"/>
          </a:xfrm>
          <a:prstGeom prst="rect">
            <a:avLst/>
          </a:prstGeom>
        </p:spPr>
        <p:txBody>
          <a:bodyPr anchor="b"/>
          <a:lstStyle>
            <a:lvl1pPr marL="0" indent="0" algn="l" defTabSz="914400" rtl="0" eaLnBrk="1" latinLnBrk="0" hangingPunct="1">
              <a:lnSpc>
                <a:spcPts val="3200"/>
              </a:lnSpc>
              <a:buNone/>
              <a:defRPr lang="en-US" sz="2400" b="0" i="0" kern="0" spc="-48" dirty="0">
                <a:solidFill>
                  <a:srgbClr val="0F0F0F">
                    <a:alpha val="100000"/>
                  </a:srgbClr>
                </a:solidFill>
                <a:latin typeface="Aptos" panose="020B0004020202020204" pitchFamily="34" charset="0"/>
                <a:ea typeface="Aptos" panose="020B0004020202020204" pitchFamily="34" charset="0"/>
                <a:cs typeface="Poppins" pitchFamily="2" charset="77"/>
              </a:defRPr>
            </a:lvl1pPr>
          </a:lstStyle>
          <a:p>
            <a:pPr marL="0" indent="0" algn="l">
              <a:lnSpc>
                <a:spcPts val="3200"/>
              </a:lnSpc>
              <a:buNone/>
            </a:pPr>
            <a:r>
              <a:rPr lang="en-US" sz="2400" kern="0" spc="-48">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Description</a:t>
            </a:r>
            <a:endParaRPr lang="en-US" sz="2400"/>
          </a:p>
        </p:txBody>
      </p:sp>
      <p:sp>
        <p:nvSpPr>
          <p:cNvPr id="26" name="Text Placeholder 24">
            <a:extLst>
              <a:ext uri="{FF2B5EF4-FFF2-40B4-BE49-F238E27FC236}">
                <a16:creationId xmlns:a16="http://schemas.microsoft.com/office/drawing/2014/main" id="{3CF8C0E6-A6AB-F33D-A8B6-8C48277D29C1}"/>
              </a:ext>
            </a:extLst>
          </p:cNvPr>
          <p:cNvSpPr>
            <a:spLocks noGrp="1"/>
          </p:cNvSpPr>
          <p:nvPr>
            <p:ph type="body" sz="quarter" idx="17" hasCustomPrompt="1"/>
          </p:nvPr>
        </p:nvSpPr>
        <p:spPr>
          <a:xfrm>
            <a:off x="12685453" y="10216619"/>
            <a:ext cx="4408488" cy="552981"/>
          </a:xfrm>
          <a:prstGeom prst="rect">
            <a:avLst/>
          </a:prstGeom>
        </p:spPr>
        <p:txBody>
          <a:bodyPr anchor="b"/>
          <a:lstStyle>
            <a:lvl1pPr marL="0" indent="0" algn="l" defTabSz="914400" rtl="0" eaLnBrk="1" latinLnBrk="0" hangingPunct="1">
              <a:lnSpc>
                <a:spcPts val="3200"/>
              </a:lnSpc>
              <a:buNone/>
              <a:defRPr lang="en-US" sz="2400" b="0" i="0" kern="0" spc="-48" dirty="0">
                <a:solidFill>
                  <a:srgbClr val="0F0F0F">
                    <a:alpha val="100000"/>
                  </a:srgbClr>
                </a:solidFill>
                <a:latin typeface="Aptos" panose="020B0004020202020204" pitchFamily="34" charset="0"/>
                <a:ea typeface="Aptos" panose="020B0004020202020204" pitchFamily="34" charset="0"/>
                <a:cs typeface="Poppins" pitchFamily="2" charset="77"/>
              </a:defRPr>
            </a:lvl1pPr>
          </a:lstStyle>
          <a:p>
            <a:pPr marL="0" indent="0" algn="l">
              <a:lnSpc>
                <a:spcPts val="3200"/>
              </a:lnSpc>
              <a:buNone/>
            </a:pPr>
            <a:r>
              <a:rPr lang="en-US" sz="2400" kern="0" spc="-48">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rPr>
              <a:t>Description</a:t>
            </a:r>
            <a:endParaRPr lang="en-US" sz="2400"/>
          </a:p>
        </p:txBody>
      </p:sp>
    </p:spTree>
    <p:extLst>
      <p:ext uri="{BB962C8B-B14F-4D97-AF65-F5344CB8AC3E}">
        <p14:creationId xmlns:p14="http://schemas.microsoft.com/office/powerpoint/2010/main" val="10720510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 Type="http://schemas.openxmlformats.org/officeDocument/2006/relationships/slideLayout" Target="../slideLayouts/slideLayout31.xml"/><Relationship Id="rId21" Type="http://schemas.openxmlformats.org/officeDocument/2006/relationships/slideLayout" Target="../slideLayouts/slideLayout49.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0" Type="http://schemas.openxmlformats.org/officeDocument/2006/relationships/slideLayout" Target="../slideLayouts/slideLayout48.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theme" Target="../theme/theme2.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8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704" r:id="rId3"/>
    <p:sldLayoutId id="2147483674" r:id="rId4"/>
    <p:sldLayoutId id="2147483652" r:id="rId5"/>
    <p:sldLayoutId id="2147483651" r:id="rId6"/>
    <p:sldLayoutId id="2147483653" r:id="rId7"/>
    <p:sldLayoutId id="2147483654" r:id="rId8"/>
    <p:sldLayoutId id="2147483655" r:id="rId9"/>
    <p:sldLayoutId id="2147483675" r:id="rId10"/>
    <p:sldLayoutId id="2147483658" r:id="rId11"/>
    <p:sldLayoutId id="2147483659" r:id="rId12"/>
    <p:sldLayoutId id="2147483660" r:id="rId13"/>
    <p:sldLayoutId id="2147483661"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3" r:id="rId24"/>
    <p:sldLayoutId id="2147483662" r:id="rId25"/>
    <p:sldLayoutId id="2147483656" r:id="rId26"/>
    <p:sldLayoutId id="2147483672" r:id="rId27"/>
    <p:sldLayoutId id="2147483703" r:id="rId28"/>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4771702"/>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705"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 id="2147483699" r:id="rId24"/>
    <p:sldLayoutId id="2147483700" r:id="rId25"/>
    <p:sldLayoutId id="2147483701" r:id="rId26"/>
    <p:sldLayoutId id="2147483702" r:id="rId2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55.png"/><Relationship Id="rId5" Type="http://schemas.openxmlformats.org/officeDocument/2006/relationships/image" Target="../media/image54.png"/><Relationship Id="rId4" Type="http://schemas.microsoft.com/office/2007/relationships/hdphoto" Target="../media/hdphoto1.wdp"/><Relationship Id="rId9" Type="http://schemas.openxmlformats.org/officeDocument/2006/relationships/image" Target="../media/image5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svg"/><Relationship Id="rId18" Type="http://schemas.openxmlformats.org/officeDocument/2006/relationships/image" Target="../media/image75.png"/><Relationship Id="rId3" Type="http://schemas.openxmlformats.org/officeDocument/2006/relationships/image" Target="../media/image60.svg"/><Relationship Id="rId7" Type="http://schemas.openxmlformats.org/officeDocument/2006/relationships/image" Target="../media/image64.svg"/><Relationship Id="rId12" Type="http://schemas.openxmlformats.org/officeDocument/2006/relationships/image" Target="../media/image69.png"/><Relationship Id="rId17" Type="http://schemas.openxmlformats.org/officeDocument/2006/relationships/image" Target="../media/image74.svg"/><Relationship Id="rId2" Type="http://schemas.openxmlformats.org/officeDocument/2006/relationships/image" Target="../media/image59.png"/><Relationship Id="rId16" Type="http://schemas.openxmlformats.org/officeDocument/2006/relationships/image" Target="../media/image73.png"/><Relationship Id="rId1" Type="http://schemas.openxmlformats.org/officeDocument/2006/relationships/slideLayout" Target="../slideLayouts/slideLayout46.xml"/><Relationship Id="rId6" Type="http://schemas.openxmlformats.org/officeDocument/2006/relationships/image" Target="../media/image63.png"/><Relationship Id="rId11" Type="http://schemas.openxmlformats.org/officeDocument/2006/relationships/image" Target="../media/image68.svg"/><Relationship Id="rId5" Type="http://schemas.openxmlformats.org/officeDocument/2006/relationships/image" Target="../media/image62.svg"/><Relationship Id="rId15" Type="http://schemas.openxmlformats.org/officeDocument/2006/relationships/image" Target="../media/image72.svg"/><Relationship Id="rId10" Type="http://schemas.openxmlformats.org/officeDocument/2006/relationships/image" Target="../media/image67.png"/><Relationship Id="rId19" Type="http://schemas.openxmlformats.org/officeDocument/2006/relationships/image" Target="../media/image76.svg"/><Relationship Id="rId4" Type="http://schemas.openxmlformats.org/officeDocument/2006/relationships/image" Target="../media/image61.png"/><Relationship Id="rId9" Type="http://schemas.openxmlformats.org/officeDocument/2006/relationships/image" Target="../media/image66.svg"/><Relationship Id="rId14" Type="http://schemas.openxmlformats.org/officeDocument/2006/relationships/image" Target="../media/image71.png"/></Relationships>
</file>

<file path=ppt/slides/_rels/slide16.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37.xml"/><Relationship Id="rId5" Type="http://schemas.openxmlformats.org/officeDocument/2006/relationships/image" Target="../media/image80.svg"/><Relationship Id="rId4" Type="http://schemas.openxmlformats.org/officeDocument/2006/relationships/image" Target="../media/image79.png"/></Relationships>
</file>

<file path=ppt/slides/_rels/slide17.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52.xml"/></Relationships>
</file>

<file path=ppt/slides/_rels/slide18.xml.rels><?xml version="1.0" encoding="UTF-8" standalone="yes"?>
<Relationships xmlns="http://schemas.openxmlformats.org/package/2006/relationships"><Relationship Id="rId8" Type="http://schemas.openxmlformats.org/officeDocument/2006/relationships/image" Target="../media/image86.sv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5.xml"/><Relationship Id="rId1" Type="http://schemas.openxmlformats.org/officeDocument/2006/relationships/slideLayout" Target="../slideLayouts/slideLayout50.xml"/><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82.sv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xml"/><Relationship Id="rId1" Type="http://schemas.openxmlformats.org/officeDocument/2006/relationships/slideLayout" Target="../slideLayouts/slideLayout42.xml"/><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18" Type="http://schemas.openxmlformats.org/officeDocument/2006/relationships/image" Target="../media/image35.png"/><Relationship Id="rId3" Type="http://schemas.openxmlformats.org/officeDocument/2006/relationships/image" Target="../media/image20.svg"/><Relationship Id="rId7" Type="http://schemas.openxmlformats.org/officeDocument/2006/relationships/image" Target="../media/image24.svg"/><Relationship Id="rId12" Type="http://schemas.openxmlformats.org/officeDocument/2006/relationships/image" Target="../media/image29.png"/><Relationship Id="rId17" Type="http://schemas.openxmlformats.org/officeDocument/2006/relationships/image" Target="../media/image34.svg"/><Relationship Id="rId2" Type="http://schemas.openxmlformats.org/officeDocument/2006/relationships/image" Target="../media/image19.png"/><Relationship Id="rId16" Type="http://schemas.openxmlformats.org/officeDocument/2006/relationships/image" Target="../media/image33.png"/><Relationship Id="rId1" Type="http://schemas.openxmlformats.org/officeDocument/2006/relationships/slideLayout" Target="../slideLayouts/slideLayout18.xml"/><Relationship Id="rId6" Type="http://schemas.openxmlformats.org/officeDocument/2006/relationships/image" Target="../media/image23.png"/><Relationship Id="rId11" Type="http://schemas.openxmlformats.org/officeDocument/2006/relationships/image" Target="../media/image28.svg"/><Relationship Id="rId5" Type="http://schemas.openxmlformats.org/officeDocument/2006/relationships/image" Target="../media/image22.svg"/><Relationship Id="rId15" Type="http://schemas.openxmlformats.org/officeDocument/2006/relationships/image" Target="../media/image32.svg"/><Relationship Id="rId10" Type="http://schemas.openxmlformats.org/officeDocument/2006/relationships/image" Target="../media/image27.png"/><Relationship Id="rId19" Type="http://schemas.openxmlformats.org/officeDocument/2006/relationships/image" Target="../media/image36.svg"/><Relationship Id="rId4" Type="http://schemas.openxmlformats.org/officeDocument/2006/relationships/image" Target="../media/image21.png"/><Relationship Id="rId9" Type="http://schemas.openxmlformats.org/officeDocument/2006/relationships/image" Target="../media/image26.svg"/><Relationship Id="rId14" Type="http://schemas.openxmlformats.org/officeDocument/2006/relationships/image" Target="../media/image31.png"/></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42.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2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42.xml"/><Relationship Id="rId6" Type="http://schemas.openxmlformats.org/officeDocument/2006/relationships/image" Target="../media/image55.png"/><Relationship Id="rId5" Type="http://schemas.openxmlformats.org/officeDocument/2006/relationships/image" Target="../media/image54.png"/><Relationship Id="rId4" Type="http://schemas.microsoft.com/office/2007/relationships/hdphoto" Target="../media/hdphoto1.wdp"/><Relationship Id="rId9" Type="http://schemas.openxmlformats.org/officeDocument/2006/relationships/image" Target="../media/image5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8" Type="http://schemas.openxmlformats.org/officeDocument/2006/relationships/image" Target="../media/image92.svg"/><Relationship Id="rId13" Type="http://schemas.openxmlformats.org/officeDocument/2006/relationships/image" Target="../media/image97.png"/><Relationship Id="rId18" Type="http://schemas.openxmlformats.org/officeDocument/2006/relationships/image" Target="../media/image102.svg"/><Relationship Id="rId3" Type="http://schemas.openxmlformats.org/officeDocument/2006/relationships/image" Target="../media/image87.png"/><Relationship Id="rId7" Type="http://schemas.openxmlformats.org/officeDocument/2006/relationships/image" Target="../media/image91.png"/><Relationship Id="rId12" Type="http://schemas.openxmlformats.org/officeDocument/2006/relationships/image" Target="../media/image96.svg"/><Relationship Id="rId17" Type="http://schemas.openxmlformats.org/officeDocument/2006/relationships/image" Target="../media/image101.png"/><Relationship Id="rId2" Type="http://schemas.openxmlformats.org/officeDocument/2006/relationships/notesSlide" Target="../notesSlides/notesSlide11.xml"/><Relationship Id="rId16" Type="http://schemas.openxmlformats.org/officeDocument/2006/relationships/image" Target="../media/image100.svg"/><Relationship Id="rId20" Type="http://schemas.openxmlformats.org/officeDocument/2006/relationships/image" Target="../media/image104.svg"/><Relationship Id="rId1" Type="http://schemas.openxmlformats.org/officeDocument/2006/relationships/slideLayout" Target="../slideLayouts/slideLayout46.xml"/><Relationship Id="rId6" Type="http://schemas.openxmlformats.org/officeDocument/2006/relationships/image" Target="../media/image90.svg"/><Relationship Id="rId11" Type="http://schemas.openxmlformats.org/officeDocument/2006/relationships/image" Target="../media/image95.png"/><Relationship Id="rId5" Type="http://schemas.openxmlformats.org/officeDocument/2006/relationships/image" Target="../media/image89.png"/><Relationship Id="rId15" Type="http://schemas.openxmlformats.org/officeDocument/2006/relationships/image" Target="../media/image99.png"/><Relationship Id="rId10" Type="http://schemas.openxmlformats.org/officeDocument/2006/relationships/image" Target="../media/image94.svg"/><Relationship Id="rId19" Type="http://schemas.openxmlformats.org/officeDocument/2006/relationships/image" Target="../media/image103.png"/><Relationship Id="rId4" Type="http://schemas.openxmlformats.org/officeDocument/2006/relationships/image" Target="../media/image88.svg"/><Relationship Id="rId9" Type="http://schemas.openxmlformats.org/officeDocument/2006/relationships/image" Target="../media/image93.png"/><Relationship Id="rId14" Type="http://schemas.openxmlformats.org/officeDocument/2006/relationships/image" Target="../media/image98.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9.xml"/></Relationships>
</file>

<file path=ppt/slides/_rels/slide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9.xml"/><Relationship Id="rId5" Type="http://schemas.openxmlformats.org/officeDocument/2006/relationships/image" Target="../media/image40.svg"/><Relationship Id="rId4" Type="http://schemas.openxmlformats.org/officeDocument/2006/relationships/image" Target="../media/image39.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42.svg"/><Relationship Id="rId2" Type="http://schemas.openxmlformats.org/officeDocument/2006/relationships/image" Target="../media/image41.png"/><Relationship Id="rId1" Type="http://schemas.openxmlformats.org/officeDocument/2006/relationships/slideLayout" Target="../slideLayouts/slideLayout2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8" Type="http://schemas.openxmlformats.org/officeDocument/2006/relationships/image" Target="../media/image110.sv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24.xml"/><Relationship Id="rId1" Type="http://schemas.openxmlformats.org/officeDocument/2006/relationships/slideLayout" Target="../slideLayouts/slideLayout15.xml"/><Relationship Id="rId6" Type="http://schemas.openxmlformats.org/officeDocument/2006/relationships/image" Target="../media/image108.svg"/><Relationship Id="rId5" Type="http://schemas.openxmlformats.org/officeDocument/2006/relationships/image" Target="../media/image107.png"/><Relationship Id="rId4" Type="http://schemas.openxmlformats.org/officeDocument/2006/relationships/image" Target="../media/image106.sv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44.svg"/><Relationship Id="rId7" Type="http://schemas.openxmlformats.org/officeDocument/2006/relationships/image" Target="../media/image48.svg"/><Relationship Id="rId2" Type="http://schemas.openxmlformats.org/officeDocument/2006/relationships/image" Target="../media/image43.png"/><Relationship Id="rId1" Type="http://schemas.openxmlformats.org/officeDocument/2006/relationships/slideLayout" Target="../slideLayouts/slideLayout22.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3" Type="http://schemas.openxmlformats.org/officeDocument/2006/relationships/image" Target="../media/image112.svg"/><Relationship Id="rId7" Type="http://schemas.openxmlformats.org/officeDocument/2006/relationships/image" Target="../media/image116.svg"/><Relationship Id="rId2" Type="http://schemas.openxmlformats.org/officeDocument/2006/relationships/image" Target="../media/image111.png"/><Relationship Id="rId1" Type="http://schemas.openxmlformats.org/officeDocument/2006/relationships/slideLayout" Target="../slideLayouts/slideLayout22.xml"/><Relationship Id="rId6" Type="http://schemas.openxmlformats.org/officeDocument/2006/relationships/image" Target="../media/image115.png"/><Relationship Id="rId5" Type="http://schemas.openxmlformats.org/officeDocument/2006/relationships/image" Target="../media/image114.svg"/><Relationship Id="rId4" Type="http://schemas.openxmlformats.org/officeDocument/2006/relationships/image" Target="../media/image11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xml"/><Relationship Id="rId1" Type="http://schemas.openxmlformats.org/officeDocument/2006/relationships/slideLayout" Target="../slideLayouts/slideLayout14.xml"/><Relationship Id="rId4" Type="http://schemas.openxmlformats.org/officeDocument/2006/relationships/image" Target="../media/image50.png"/></Relationships>
</file>

<file path=ppt/slides/_rels/slide60.xml.rels><?xml version="1.0" encoding="UTF-8" standalone="yes"?>
<Relationships xmlns="http://schemas.openxmlformats.org/package/2006/relationships"><Relationship Id="rId117" Type="http://schemas.openxmlformats.org/officeDocument/2006/relationships/image" Target="../media/image226.png"/><Relationship Id="rId21" Type="http://schemas.openxmlformats.org/officeDocument/2006/relationships/image" Target="../media/image132.png"/><Relationship Id="rId42" Type="http://schemas.openxmlformats.org/officeDocument/2006/relationships/image" Target="../media/image153.svg"/><Relationship Id="rId63" Type="http://schemas.openxmlformats.org/officeDocument/2006/relationships/image" Target="../media/image174.png"/><Relationship Id="rId84" Type="http://schemas.openxmlformats.org/officeDocument/2006/relationships/image" Target="../media/image193.svg"/><Relationship Id="rId138" Type="http://schemas.openxmlformats.org/officeDocument/2006/relationships/image" Target="../media/image245.svg"/><Relationship Id="rId107" Type="http://schemas.openxmlformats.org/officeDocument/2006/relationships/image" Target="../media/image216.png"/><Relationship Id="rId11" Type="http://schemas.openxmlformats.org/officeDocument/2006/relationships/image" Target="../media/image124.png"/><Relationship Id="rId32" Type="http://schemas.openxmlformats.org/officeDocument/2006/relationships/image" Target="../media/image143.svg"/><Relationship Id="rId53" Type="http://schemas.openxmlformats.org/officeDocument/2006/relationships/image" Target="../media/image164.png"/><Relationship Id="rId74" Type="http://schemas.openxmlformats.org/officeDocument/2006/relationships/image" Target="../media/image183.svg"/><Relationship Id="rId128" Type="http://schemas.openxmlformats.org/officeDocument/2006/relationships/image" Target="../media/image235.svg"/><Relationship Id="rId5" Type="http://schemas.openxmlformats.org/officeDocument/2006/relationships/image" Target="../media/image21.png"/><Relationship Id="rId90" Type="http://schemas.openxmlformats.org/officeDocument/2006/relationships/image" Target="../media/image199.svg"/><Relationship Id="rId95" Type="http://schemas.openxmlformats.org/officeDocument/2006/relationships/image" Target="../media/image204.png"/><Relationship Id="rId22" Type="http://schemas.openxmlformats.org/officeDocument/2006/relationships/image" Target="../media/image133.svg"/><Relationship Id="rId27" Type="http://schemas.openxmlformats.org/officeDocument/2006/relationships/image" Target="../media/image138.png"/><Relationship Id="rId43" Type="http://schemas.openxmlformats.org/officeDocument/2006/relationships/image" Target="../media/image154.png"/><Relationship Id="rId48" Type="http://schemas.openxmlformats.org/officeDocument/2006/relationships/image" Target="../media/image159.svg"/><Relationship Id="rId64" Type="http://schemas.openxmlformats.org/officeDocument/2006/relationships/image" Target="../media/image175.svg"/><Relationship Id="rId69" Type="http://schemas.openxmlformats.org/officeDocument/2006/relationships/image" Target="../media/image180.png"/><Relationship Id="rId113" Type="http://schemas.openxmlformats.org/officeDocument/2006/relationships/image" Target="../media/image222.png"/><Relationship Id="rId118" Type="http://schemas.openxmlformats.org/officeDocument/2006/relationships/image" Target="../media/image227.svg"/><Relationship Id="rId134" Type="http://schemas.openxmlformats.org/officeDocument/2006/relationships/image" Target="../media/image241.svg"/><Relationship Id="rId139" Type="http://schemas.openxmlformats.org/officeDocument/2006/relationships/image" Target="../media/image246.png"/><Relationship Id="rId80" Type="http://schemas.openxmlformats.org/officeDocument/2006/relationships/image" Target="../media/image189.svg"/><Relationship Id="rId85" Type="http://schemas.openxmlformats.org/officeDocument/2006/relationships/image" Target="../media/image194.png"/><Relationship Id="rId12" Type="http://schemas.openxmlformats.org/officeDocument/2006/relationships/image" Target="../media/image125.svg"/><Relationship Id="rId17" Type="http://schemas.openxmlformats.org/officeDocument/2006/relationships/image" Target="../media/image128.png"/><Relationship Id="rId33" Type="http://schemas.openxmlformats.org/officeDocument/2006/relationships/image" Target="../media/image144.png"/><Relationship Id="rId38" Type="http://schemas.openxmlformats.org/officeDocument/2006/relationships/image" Target="../media/image149.svg"/><Relationship Id="rId59" Type="http://schemas.openxmlformats.org/officeDocument/2006/relationships/image" Target="../media/image170.png"/><Relationship Id="rId103" Type="http://schemas.openxmlformats.org/officeDocument/2006/relationships/image" Target="../media/image212.png"/><Relationship Id="rId108" Type="http://schemas.openxmlformats.org/officeDocument/2006/relationships/image" Target="../media/image217.svg"/><Relationship Id="rId124" Type="http://schemas.openxmlformats.org/officeDocument/2006/relationships/image" Target="../media/image231.svg"/><Relationship Id="rId129" Type="http://schemas.openxmlformats.org/officeDocument/2006/relationships/image" Target="../media/image236.png"/><Relationship Id="rId54" Type="http://schemas.openxmlformats.org/officeDocument/2006/relationships/image" Target="../media/image165.svg"/><Relationship Id="rId70" Type="http://schemas.openxmlformats.org/officeDocument/2006/relationships/image" Target="../media/image181.svg"/><Relationship Id="rId75" Type="http://schemas.openxmlformats.org/officeDocument/2006/relationships/image" Target="../media/image184.png"/><Relationship Id="rId91" Type="http://schemas.openxmlformats.org/officeDocument/2006/relationships/image" Target="../media/image200.png"/><Relationship Id="rId96" Type="http://schemas.openxmlformats.org/officeDocument/2006/relationships/image" Target="../media/image205.svg"/><Relationship Id="rId140" Type="http://schemas.openxmlformats.org/officeDocument/2006/relationships/image" Target="../media/image247.svg"/><Relationship Id="rId145" Type="http://schemas.openxmlformats.org/officeDocument/2006/relationships/hyperlink" Target="https://iconcloud.design/browse/Fluent%20System%20Library/Fluent%20Filled" TargetMode="External"/><Relationship Id="rId1" Type="http://schemas.openxmlformats.org/officeDocument/2006/relationships/slideLayout" Target="../slideLayouts/slideLayout1.xml"/><Relationship Id="rId6" Type="http://schemas.openxmlformats.org/officeDocument/2006/relationships/image" Target="../media/image22.svg"/><Relationship Id="rId23" Type="http://schemas.openxmlformats.org/officeDocument/2006/relationships/image" Target="../media/image134.png"/><Relationship Id="rId28" Type="http://schemas.openxmlformats.org/officeDocument/2006/relationships/image" Target="../media/image139.svg"/><Relationship Id="rId49" Type="http://schemas.openxmlformats.org/officeDocument/2006/relationships/image" Target="../media/image160.png"/><Relationship Id="rId114" Type="http://schemas.openxmlformats.org/officeDocument/2006/relationships/image" Target="../media/image223.svg"/><Relationship Id="rId119" Type="http://schemas.openxmlformats.org/officeDocument/2006/relationships/image" Target="../media/image228.png"/><Relationship Id="rId44" Type="http://schemas.openxmlformats.org/officeDocument/2006/relationships/image" Target="../media/image155.svg"/><Relationship Id="rId60" Type="http://schemas.openxmlformats.org/officeDocument/2006/relationships/image" Target="../media/image171.svg"/><Relationship Id="rId65" Type="http://schemas.openxmlformats.org/officeDocument/2006/relationships/image" Target="../media/image176.png"/><Relationship Id="rId81" Type="http://schemas.openxmlformats.org/officeDocument/2006/relationships/image" Target="../media/image190.png"/><Relationship Id="rId86" Type="http://schemas.openxmlformats.org/officeDocument/2006/relationships/image" Target="../media/image195.svg"/><Relationship Id="rId130" Type="http://schemas.openxmlformats.org/officeDocument/2006/relationships/image" Target="../media/image237.svg"/><Relationship Id="rId135" Type="http://schemas.openxmlformats.org/officeDocument/2006/relationships/image" Target="../media/image242.png"/><Relationship Id="rId13" Type="http://schemas.openxmlformats.org/officeDocument/2006/relationships/image" Target="../media/image126.png"/><Relationship Id="rId18" Type="http://schemas.openxmlformats.org/officeDocument/2006/relationships/image" Target="../media/image129.svg"/><Relationship Id="rId39" Type="http://schemas.openxmlformats.org/officeDocument/2006/relationships/image" Target="../media/image150.png"/><Relationship Id="rId109" Type="http://schemas.openxmlformats.org/officeDocument/2006/relationships/image" Target="../media/image218.png"/><Relationship Id="rId34" Type="http://schemas.openxmlformats.org/officeDocument/2006/relationships/image" Target="../media/image145.svg"/><Relationship Id="rId50" Type="http://schemas.openxmlformats.org/officeDocument/2006/relationships/image" Target="../media/image161.svg"/><Relationship Id="rId55" Type="http://schemas.openxmlformats.org/officeDocument/2006/relationships/image" Target="../media/image166.png"/><Relationship Id="rId76" Type="http://schemas.openxmlformats.org/officeDocument/2006/relationships/image" Target="../media/image185.svg"/><Relationship Id="rId97" Type="http://schemas.openxmlformats.org/officeDocument/2006/relationships/image" Target="../media/image206.png"/><Relationship Id="rId104" Type="http://schemas.openxmlformats.org/officeDocument/2006/relationships/image" Target="../media/image213.svg"/><Relationship Id="rId120" Type="http://schemas.openxmlformats.org/officeDocument/2006/relationships/image" Target="../media/image229.svg"/><Relationship Id="rId125" Type="http://schemas.openxmlformats.org/officeDocument/2006/relationships/image" Target="../media/image232.png"/><Relationship Id="rId141" Type="http://schemas.openxmlformats.org/officeDocument/2006/relationships/image" Target="../media/image27.png"/><Relationship Id="rId7" Type="http://schemas.openxmlformats.org/officeDocument/2006/relationships/image" Target="../media/image120.png"/><Relationship Id="rId71" Type="http://schemas.openxmlformats.org/officeDocument/2006/relationships/image" Target="../media/image25.png"/><Relationship Id="rId92" Type="http://schemas.openxmlformats.org/officeDocument/2006/relationships/image" Target="../media/image201.svg"/><Relationship Id="rId2" Type="http://schemas.openxmlformats.org/officeDocument/2006/relationships/notesSlide" Target="../notesSlides/notesSlide29.xml"/><Relationship Id="rId29" Type="http://schemas.openxmlformats.org/officeDocument/2006/relationships/image" Target="../media/image140.png"/><Relationship Id="rId24" Type="http://schemas.openxmlformats.org/officeDocument/2006/relationships/image" Target="../media/image135.svg"/><Relationship Id="rId40" Type="http://schemas.openxmlformats.org/officeDocument/2006/relationships/image" Target="../media/image151.svg"/><Relationship Id="rId45" Type="http://schemas.openxmlformats.org/officeDocument/2006/relationships/image" Target="../media/image156.png"/><Relationship Id="rId66" Type="http://schemas.openxmlformats.org/officeDocument/2006/relationships/image" Target="../media/image177.svg"/><Relationship Id="rId87" Type="http://schemas.openxmlformats.org/officeDocument/2006/relationships/image" Target="../media/image196.png"/><Relationship Id="rId110" Type="http://schemas.openxmlformats.org/officeDocument/2006/relationships/image" Target="../media/image219.svg"/><Relationship Id="rId115" Type="http://schemas.openxmlformats.org/officeDocument/2006/relationships/image" Target="../media/image224.png"/><Relationship Id="rId131" Type="http://schemas.openxmlformats.org/officeDocument/2006/relationships/image" Target="../media/image238.png"/><Relationship Id="rId136" Type="http://schemas.openxmlformats.org/officeDocument/2006/relationships/image" Target="../media/image243.svg"/><Relationship Id="rId61" Type="http://schemas.openxmlformats.org/officeDocument/2006/relationships/image" Target="../media/image172.png"/><Relationship Id="rId82" Type="http://schemas.openxmlformats.org/officeDocument/2006/relationships/image" Target="../media/image191.svg"/><Relationship Id="rId19" Type="http://schemas.openxmlformats.org/officeDocument/2006/relationships/image" Target="../media/image130.png"/><Relationship Id="rId14" Type="http://schemas.openxmlformats.org/officeDocument/2006/relationships/image" Target="../media/image127.svg"/><Relationship Id="rId30" Type="http://schemas.openxmlformats.org/officeDocument/2006/relationships/image" Target="../media/image141.svg"/><Relationship Id="rId35" Type="http://schemas.openxmlformats.org/officeDocument/2006/relationships/image" Target="../media/image146.png"/><Relationship Id="rId56" Type="http://schemas.openxmlformats.org/officeDocument/2006/relationships/image" Target="../media/image167.svg"/><Relationship Id="rId77" Type="http://schemas.openxmlformats.org/officeDocument/2006/relationships/image" Target="../media/image186.png"/><Relationship Id="rId100" Type="http://schemas.openxmlformats.org/officeDocument/2006/relationships/image" Target="../media/image209.svg"/><Relationship Id="rId105" Type="http://schemas.openxmlformats.org/officeDocument/2006/relationships/image" Target="../media/image214.png"/><Relationship Id="rId126" Type="http://schemas.openxmlformats.org/officeDocument/2006/relationships/image" Target="../media/image233.svg"/><Relationship Id="rId8" Type="http://schemas.openxmlformats.org/officeDocument/2006/relationships/image" Target="../media/image121.svg"/><Relationship Id="rId51" Type="http://schemas.openxmlformats.org/officeDocument/2006/relationships/image" Target="../media/image162.png"/><Relationship Id="rId72" Type="http://schemas.openxmlformats.org/officeDocument/2006/relationships/image" Target="../media/image26.svg"/><Relationship Id="rId93" Type="http://schemas.openxmlformats.org/officeDocument/2006/relationships/image" Target="../media/image202.png"/><Relationship Id="rId98" Type="http://schemas.openxmlformats.org/officeDocument/2006/relationships/image" Target="../media/image207.svg"/><Relationship Id="rId121" Type="http://schemas.openxmlformats.org/officeDocument/2006/relationships/image" Target="../media/image19.png"/><Relationship Id="rId142" Type="http://schemas.openxmlformats.org/officeDocument/2006/relationships/image" Target="../media/image28.svg"/><Relationship Id="rId3" Type="http://schemas.openxmlformats.org/officeDocument/2006/relationships/image" Target="../media/image118.png"/><Relationship Id="rId25" Type="http://schemas.openxmlformats.org/officeDocument/2006/relationships/image" Target="../media/image136.png"/><Relationship Id="rId46" Type="http://schemas.openxmlformats.org/officeDocument/2006/relationships/image" Target="../media/image157.svg"/><Relationship Id="rId67" Type="http://schemas.openxmlformats.org/officeDocument/2006/relationships/image" Target="../media/image178.png"/><Relationship Id="rId116" Type="http://schemas.openxmlformats.org/officeDocument/2006/relationships/image" Target="../media/image225.svg"/><Relationship Id="rId137" Type="http://schemas.openxmlformats.org/officeDocument/2006/relationships/image" Target="../media/image244.png"/><Relationship Id="rId20" Type="http://schemas.openxmlformats.org/officeDocument/2006/relationships/image" Target="../media/image131.svg"/><Relationship Id="rId41" Type="http://schemas.openxmlformats.org/officeDocument/2006/relationships/image" Target="../media/image152.png"/><Relationship Id="rId62" Type="http://schemas.openxmlformats.org/officeDocument/2006/relationships/image" Target="../media/image173.svg"/><Relationship Id="rId83" Type="http://schemas.openxmlformats.org/officeDocument/2006/relationships/image" Target="../media/image192.png"/><Relationship Id="rId88" Type="http://schemas.openxmlformats.org/officeDocument/2006/relationships/image" Target="../media/image197.svg"/><Relationship Id="rId111" Type="http://schemas.openxmlformats.org/officeDocument/2006/relationships/image" Target="../media/image220.png"/><Relationship Id="rId132" Type="http://schemas.openxmlformats.org/officeDocument/2006/relationships/image" Target="../media/image239.svg"/><Relationship Id="rId15" Type="http://schemas.openxmlformats.org/officeDocument/2006/relationships/image" Target="../media/image29.png"/><Relationship Id="rId36" Type="http://schemas.openxmlformats.org/officeDocument/2006/relationships/image" Target="../media/image147.svg"/><Relationship Id="rId57" Type="http://schemas.openxmlformats.org/officeDocument/2006/relationships/image" Target="../media/image168.png"/><Relationship Id="rId106" Type="http://schemas.openxmlformats.org/officeDocument/2006/relationships/image" Target="../media/image215.svg"/><Relationship Id="rId127" Type="http://schemas.openxmlformats.org/officeDocument/2006/relationships/image" Target="../media/image234.png"/><Relationship Id="rId10" Type="http://schemas.openxmlformats.org/officeDocument/2006/relationships/image" Target="../media/image123.svg"/><Relationship Id="rId31" Type="http://schemas.openxmlformats.org/officeDocument/2006/relationships/image" Target="../media/image142.png"/><Relationship Id="rId52" Type="http://schemas.openxmlformats.org/officeDocument/2006/relationships/image" Target="../media/image163.svg"/><Relationship Id="rId73" Type="http://schemas.openxmlformats.org/officeDocument/2006/relationships/image" Target="../media/image182.png"/><Relationship Id="rId78" Type="http://schemas.openxmlformats.org/officeDocument/2006/relationships/image" Target="../media/image187.svg"/><Relationship Id="rId94" Type="http://schemas.openxmlformats.org/officeDocument/2006/relationships/image" Target="../media/image203.svg"/><Relationship Id="rId99" Type="http://schemas.openxmlformats.org/officeDocument/2006/relationships/image" Target="../media/image208.png"/><Relationship Id="rId101" Type="http://schemas.openxmlformats.org/officeDocument/2006/relationships/image" Target="../media/image210.png"/><Relationship Id="rId122" Type="http://schemas.openxmlformats.org/officeDocument/2006/relationships/image" Target="../media/image20.svg"/><Relationship Id="rId143" Type="http://schemas.openxmlformats.org/officeDocument/2006/relationships/image" Target="../media/image248.png"/><Relationship Id="rId4" Type="http://schemas.openxmlformats.org/officeDocument/2006/relationships/image" Target="../media/image119.svg"/><Relationship Id="rId9" Type="http://schemas.openxmlformats.org/officeDocument/2006/relationships/image" Target="../media/image122.png"/><Relationship Id="rId26" Type="http://schemas.openxmlformats.org/officeDocument/2006/relationships/image" Target="../media/image137.svg"/><Relationship Id="rId47" Type="http://schemas.openxmlformats.org/officeDocument/2006/relationships/image" Target="../media/image158.png"/><Relationship Id="rId68" Type="http://schemas.openxmlformats.org/officeDocument/2006/relationships/image" Target="../media/image179.svg"/><Relationship Id="rId89" Type="http://schemas.openxmlformats.org/officeDocument/2006/relationships/image" Target="../media/image198.png"/><Relationship Id="rId112" Type="http://schemas.openxmlformats.org/officeDocument/2006/relationships/image" Target="../media/image221.svg"/><Relationship Id="rId133" Type="http://schemas.openxmlformats.org/officeDocument/2006/relationships/image" Target="../media/image240.png"/><Relationship Id="rId16" Type="http://schemas.openxmlformats.org/officeDocument/2006/relationships/image" Target="../media/image30.svg"/><Relationship Id="rId37" Type="http://schemas.openxmlformats.org/officeDocument/2006/relationships/image" Target="../media/image148.png"/><Relationship Id="rId58" Type="http://schemas.openxmlformats.org/officeDocument/2006/relationships/image" Target="../media/image169.svg"/><Relationship Id="rId79" Type="http://schemas.openxmlformats.org/officeDocument/2006/relationships/image" Target="../media/image188.png"/><Relationship Id="rId102" Type="http://schemas.openxmlformats.org/officeDocument/2006/relationships/image" Target="../media/image211.svg"/><Relationship Id="rId123" Type="http://schemas.openxmlformats.org/officeDocument/2006/relationships/image" Target="../media/image230.png"/><Relationship Id="rId144" Type="http://schemas.openxmlformats.org/officeDocument/2006/relationships/image" Target="../media/image249.svg"/></Relationships>
</file>

<file path=ppt/slides/_rels/slide61.xml.rels><?xml version="1.0" encoding="UTF-8" standalone="yes"?>
<Relationships xmlns="http://schemas.openxmlformats.org/package/2006/relationships"><Relationship Id="rId117" Type="http://schemas.openxmlformats.org/officeDocument/2006/relationships/image" Target="../media/image37.png"/><Relationship Id="rId21" Type="http://schemas.openxmlformats.org/officeDocument/2006/relationships/image" Target="../media/image31.png"/><Relationship Id="rId42" Type="http://schemas.openxmlformats.org/officeDocument/2006/relationships/image" Target="../media/image283.svg"/><Relationship Id="rId63" Type="http://schemas.openxmlformats.org/officeDocument/2006/relationships/image" Target="../media/image304.png"/><Relationship Id="rId84" Type="http://schemas.openxmlformats.org/officeDocument/2006/relationships/image" Target="../media/image325.svg"/><Relationship Id="rId138" Type="http://schemas.openxmlformats.org/officeDocument/2006/relationships/image" Target="../media/image377.svg"/><Relationship Id="rId107" Type="http://schemas.openxmlformats.org/officeDocument/2006/relationships/image" Target="../media/image348.png"/><Relationship Id="rId11" Type="http://schemas.openxmlformats.org/officeDocument/2006/relationships/image" Target="../media/image258.png"/><Relationship Id="rId32" Type="http://schemas.openxmlformats.org/officeDocument/2006/relationships/image" Target="../media/image275.svg"/><Relationship Id="rId37" Type="http://schemas.openxmlformats.org/officeDocument/2006/relationships/image" Target="../media/image35.png"/><Relationship Id="rId53" Type="http://schemas.openxmlformats.org/officeDocument/2006/relationships/image" Target="../media/image294.png"/><Relationship Id="rId58" Type="http://schemas.openxmlformats.org/officeDocument/2006/relationships/image" Target="../media/image299.svg"/><Relationship Id="rId74" Type="http://schemas.openxmlformats.org/officeDocument/2006/relationships/image" Target="../media/image315.svg"/><Relationship Id="rId79" Type="http://schemas.openxmlformats.org/officeDocument/2006/relationships/image" Target="../media/image320.png"/><Relationship Id="rId102" Type="http://schemas.openxmlformats.org/officeDocument/2006/relationships/image" Target="../media/image343.svg"/><Relationship Id="rId123" Type="http://schemas.openxmlformats.org/officeDocument/2006/relationships/image" Target="../media/image362.png"/><Relationship Id="rId128" Type="http://schemas.openxmlformats.org/officeDocument/2006/relationships/image" Target="../media/image367.svg"/><Relationship Id="rId5" Type="http://schemas.openxmlformats.org/officeDocument/2006/relationships/image" Target="../media/image252.png"/><Relationship Id="rId90" Type="http://schemas.openxmlformats.org/officeDocument/2006/relationships/image" Target="../media/image331.svg"/><Relationship Id="rId95" Type="http://schemas.openxmlformats.org/officeDocument/2006/relationships/image" Target="../media/image336.png"/><Relationship Id="rId22" Type="http://schemas.openxmlformats.org/officeDocument/2006/relationships/image" Target="../media/image32.svg"/><Relationship Id="rId27" Type="http://schemas.openxmlformats.org/officeDocument/2006/relationships/image" Target="../media/image270.png"/><Relationship Id="rId43" Type="http://schemas.openxmlformats.org/officeDocument/2006/relationships/image" Target="../media/image284.png"/><Relationship Id="rId48" Type="http://schemas.openxmlformats.org/officeDocument/2006/relationships/image" Target="../media/image289.svg"/><Relationship Id="rId64" Type="http://schemas.openxmlformats.org/officeDocument/2006/relationships/image" Target="../media/image305.svg"/><Relationship Id="rId69" Type="http://schemas.openxmlformats.org/officeDocument/2006/relationships/image" Target="../media/image310.png"/><Relationship Id="rId113" Type="http://schemas.openxmlformats.org/officeDocument/2006/relationships/image" Target="../media/image354.png"/><Relationship Id="rId118" Type="http://schemas.openxmlformats.org/officeDocument/2006/relationships/image" Target="../media/image38.svg"/><Relationship Id="rId134" Type="http://schemas.openxmlformats.org/officeDocument/2006/relationships/image" Target="../media/image373.svg"/><Relationship Id="rId139" Type="http://schemas.openxmlformats.org/officeDocument/2006/relationships/image" Target="../media/image33.png"/><Relationship Id="rId80" Type="http://schemas.openxmlformats.org/officeDocument/2006/relationships/image" Target="../media/image321.svg"/><Relationship Id="rId85" Type="http://schemas.openxmlformats.org/officeDocument/2006/relationships/image" Target="../media/image326.png"/><Relationship Id="rId12" Type="http://schemas.openxmlformats.org/officeDocument/2006/relationships/image" Target="../media/image259.svg"/><Relationship Id="rId17" Type="http://schemas.openxmlformats.org/officeDocument/2006/relationships/image" Target="../media/image264.png"/><Relationship Id="rId33" Type="http://schemas.openxmlformats.org/officeDocument/2006/relationships/image" Target="../media/image276.png"/><Relationship Id="rId38" Type="http://schemas.openxmlformats.org/officeDocument/2006/relationships/image" Target="../media/image36.svg"/><Relationship Id="rId59" Type="http://schemas.openxmlformats.org/officeDocument/2006/relationships/image" Target="../media/image300.png"/><Relationship Id="rId103" Type="http://schemas.openxmlformats.org/officeDocument/2006/relationships/image" Target="../media/image344.png"/><Relationship Id="rId108" Type="http://schemas.openxmlformats.org/officeDocument/2006/relationships/image" Target="../media/image349.svg"/><Relationship Id="rId124" Type="http://schemas.openxmlformats.org/officeDocument/2006/relationships/image" Target="../media/image363.svg"/><Relationship Id="rId129" Type="http://schemas.openxmlformats.org/officeDocument/2006/relationships/image" Target="../media/image368.png"/><Relationship Id="rId54" Type="http://schemas.openxmlformats.org/officeDocument/2006/relationships/image" Target="../media/image295.svg"/><Relationship Id="rId70" Type="http://schemas.openxmlformats.org/officeDocument/2006/relationships/image" Target="../media/image311.svg"/><Relationship Id="rId75" Type="http://schemas.openxmlformats.org/officeDocument/2006/relationships/image" Target="../media/image316.png"/><Relationship Id="rId91" Type="http://schemas.openxmlformats.org/officeDocument/2006/relationships/image" Target="../media/image332.png"/><Relationship Id="rId96" Type="http://schemas.openxmlformats.org/officeDocument/2006/relationships/image" Target="../media/image337.svg"/><Relationship Id="rId140" Type="http://schemas.openxmlformats.org/officeDocument/2006/relationships/image" Target="../media/image34.svg"/><Relationship Id="rId1" Type="http://schemas.openxmlformats.org/officeDocument/2006/relationships/slideLayout" Target="../slideLayouts/slideLayout1.xml"/><Relationship Id="rId6" Type="http://schemas.openxmlformats.org/officeDocument/2006/relationships/image" Target="../media/image253.svg"/><Relationship Id="rId23" Type="http://schemas.openxmlformats.org/officeDocument/2006/relationships/image" Target="../media/image266.png"/><Relationship Id="rId28" Type="http://schemas.openxmlformats.org/officeDocument/2006/relationships/image" Target="../media/image271.svg"/><Relationship Id="rId49" Type="http://schemas.openxmlformats.org/officeDocument/2006/relationships/image" Target="../media/image290.png"/><Relationship Id="rId114" Type="http://schemas.openxmlformats.org/officeDocument/2006/relationships/image" Target="../media/image355.svg"/><Relationship Id="rId119" Type="http://schemas.openxmlformats.org/officeDocument/2006/relationships/image" Target="../media/image358.png"/><Relationship Id="rId44" Type="http://schemas.openxmlformats.org/officeDocument/2006/relationships/image" Target="../media/image285.svg"/><Relationship Id="rId60" Type="http://schemas.openxmlformats.org/officeDocument/2006/relationships/image" Target="../media/image301.svg"/><Relationship Id="rId65" Type="http://schemas.openxmlformats.org/officeDocument/2006/relationships/image" Target="../media/image306.png"/><Relationship Id="rId81" Type="http://schemas.openxmlformats.org/officeDocument/2006/relationships/image" Target="../media/image322.png"/><Relationship Id="rId86" Type="http://schemas.openxmlformats.org/officeDocument/2006/relationships/image" Target="../media/image327.svg"/><Relationship Id="rId130" Type="http://schemas.openxmlformats.org/officeDocument/2006/relationships/image" Target="../media/image369.svg"/><Relationship Id="rId135" Type="http://schemas.openxmlformats.org/officeDocument/2006/relationships/image" Target="../media/image374.png"/><Relationship Id="rId13" Type="http://schemas.openxmlformats.org/officeDocument/2006/relationships/image" Target="../media/image260.png"/><Relationship Id="rId18" Type="http://schemas.openxmlformats.org/officeDocument/2006/relationships/image" Target="../media/image265.svg"/><Relationship Id="rId39" Type="http://schemas.openxmlformats.org/officeDocument/2006/relationships/image" Target="../media/image280.png"/><Relationship Id="rId109" Type="http://schemas.openxmlformats.org/officeDocument/2006/relationships/image" Target="../media/image350.png"/><Relationship Id="rId34" Type="http://schemas.openxmlformats.org/officeDocument/2006/relationships/image" Target="../media/image277.svg"/><Relationship Id="rId50" Type="http://schemas.openxmlformats.org/officeDocument/2006/relationships/image" Target="../media/image291.svg"/><Relationship Id="rId55" Type="http://schemas.openxmlformats.org/officeDocument/2006/relationships/image" Target="../media/image296.png"/><Relationship Id="rId76" Type="http://schemas.openxmlformats.org/officeDocument/2006/relationships/image" Target="../media/image317.svg"/><Relationship Id="rId97" Type="http://schemas.openxmlformats.org/officeDocument/2006/relationships/image" Target="../media/image338.png"/><Relationship Id="rId104" Type="http://schemas.openxmlformats.org/officeDocument/2006/relationships/image" Target="../media/image345.svg"/><Relationship Id="rId120" Type="http://schemas.openxmlformats.org/officeDocument/2006/relationships/image" Target="../media/image359.svg"/><Relationship Id="rId125" Type="http://schemas.openxmlformats.org/officeDocument/2006/relationships/image" Target="../media/image364.png"/><Relationship Id="rId141" Type="http://schemas.openxmlformats.org/officeDocument/2006/relationships/image" Target="../media/image378.png"/><Relationship Id="rId7" Type="http://schemas.openxmlformats.org/officeDocument/2006/relationships/image" Target="../media/image254.png"/><Relationship Id="rId71" Type="http://schemas.openxmlformats.org/officeDocument/2006/relationships/image" Target="../media/image312.png"/><Relationship Id="rId92" Type="http://schemas.openxmlformats.org/officeDocument/2006/relationships/image" Target="../media/image333.svg"/><Relationship Id="rId2" Type="http://schemas.openxmlformats.org/officeDocument/2006/relationships/notesSlide" Target="../notesSlides/notesSlide30.xml"/><Relationship Id="rId29" Type="http://schemas.openxmlformats.org/officeDocument/2006/relationships/image" Target="../media/image272.png"/><Relationship Id="rId24" Type="http://schemas.openxmlformats.org/officeDocument/2006/relationships/image" Target="../media/image267.svg"/><Relationship Id="rId40" Type="http://schemas.openxmlformats.org/officeDocument/2006/relationships/image" Target="../media/image281.svg"/><Relationship Id="rId45" Type="http://schemas.openxmlformats.org/officeDocument/2006/relationships/image" Target="../media/image286.png"/><Relationship Id="rId66" Type="http://schemas.openxmlformats.org/officeDocument/2006/relationships/image" Target="../media/image307.svg"/><Relationship Id="rId87" Type="http://schemas.openxmlformats.org/officeDocument/2006/relationships/image" Target="../media/image328.png"/><Relationship Id="rId110" Type="http://schemas.openxmlformats.org/officeDocument/2006/relationships/image" Target="../media/image351.svg"/><Relationship Id="rId115" Type="http://schemas.openxmlformats.org/officeDocument/2006/relationships/image" Target="../media/image356.png"/><Relationship Id="rId131" Type="http://schemas.openxmlformats.org/officeDocument/2006/relationships/image" Target="../media/image370.png"/><Relationship Id="rId136" Type="http://schemas.openxmlformats.org/officeDocument/2006/relationships/image" Target="../media/image375.svg"/><Relationship Id="rId61" Type="http://schemas.openxmlformats.org/officeDocument/2006/relationships/image" Target="../media/image302.png"/><Relationship Id="rId82" Type="http://schemas.openxmlformats.org/officeDocument/2006/relationships/image" Target="../media/image323.svg"/><Relationship Id="rId19" Type="http://schemas.openxmlformats.org/officeDocument/2006/relationships/image" Target="../media/image39.png"/><Relationship Id="rId14" Type="http://schemas.openxmlformats.org/officeDocument/2006/relationships/image" Target="../media/image261.svg"/><Relationship Id="rId30" Type="http://schemas.openxmlformats.org/officeDocument/2006/relationships/image" Target="../media/image273.svg"/><Relationship Id="rId35" Type="http://schemas.openxmlformats.org/officeDocument/2006/relationships/image" Target="../media/image278.png"/><Relationship Id="rId56" Type="http://schemas.openxmlformats.org/officeDocument/2006/relationships/image" Target="../media/image297.svg"/><Relationship Id="rId77" Type="http://schemas.openxmlformats.org/officeDocument/2006/relationships/image" Target="../media/image318.png"/><Relationship Id="rId100" Type="http://schemas.openxmlformats.org/officeDocument/2006/relationships/image" Target="../media/image341.svg"/><Relationship Id="rId105" Type="http://schemas.openxmlformats.org/officeDocument/2006/relationships/image" Target="../media/image346.png"/><Relationship Id="rId126" Type="http://schemas.openxmlformats.org/officeDocument/2006/relationships/image" Target="../media/image365.svg"/><Relationship Id="rId8" Type="http://schemas.openxmlformats.org/officeDocument/2006/relationships/image" Target="../media/image255.svg"/><Relationship Id="rId51" Type="http://schemas.openxmlformats.org/officeDocument/2006/relationships/image" Target="../media/image292.png"/><Relationship Id="rId72" Type="http://schemas.openxmlformats.org/officeDocument/2006/relationships/image" Target="../media/image313.svg"/><Relationship Id="rId93" Type="http://schemas.openxmlformats.org/officeDocument/2006/relationships/image" Target="../media/image334.png"/><Relationship Id="rId98" Type="http://schemas.openxmlformats.org/officeDocument/2006/relationships/image" Target="../media/image339.svg"/><Relationship Id="rId121" Type="http://schemas.openxmlformats.org/officeDocument/2006/relationships/image" Target="../media/image360.png"/><Relationship Id="rId142" Type="http://schemas.openxmlformats.org/officeDocument/2006/relationships/image" Target="../media/image379.svg"/><Relationship Id="rId3" Type="http://schemas.openxmlformats.org/officeDocument/2006/relationships/image" Target="../media/image250.png"/><Relationship Id="rId25" Type="http://schemas.openxmlformats.org/officeDocument/2006/relationships/image" Target="../media/image268.png"/><Relationship Id="rId46" Type="http://schemas.openxmlformats.org/officeDocument/2006/relationships/image" Target="../media/image287.svg"/><Relationship Id="rId67" Type="http://schemas.openxmlformats.org/officeDocument/2006/relationships/image" Target="../media/image308.png"/><Relationship Id="rId116" Type="http://schemas.openxmlformats.org/officeDocument/2006/relationships/image" Target="../media/image357.svg"/><Relationship Id="rId137" Type="http://schemas.openxmlformats.org/officeDocument/2006/relationships/image" Target="../media/image376.png"/><Relationship Id="rId20" Type="http://schemas.openxmlformats.org/officeDocument/2006/relationships/image" Target="../media/image40.svg"/><Relationship Id="rId41" Type="http://schemas.openxmlformats.org/officeDocument/2006/relationships/image" Target="../media/image282.png"/><Relationship Id="rId62" Type="http://schemas.openxmlformats.org/officeDocument/2006/relationships/image" Target="../media/image303.svg"/><Relationship Id="rId83" Type="http://schemas.openxmlformats.org/officeDocument/2006/relationships/image" Target="../media/image324.png"/><Relationship Id="rId88" Type="http://schemas.openxmlformats.org/officeDocument/2006/relationships/image" Target="../media/image329.svg"/><Relationship Id="rId111" Type="http://schemas.openxmlformats.org/officeDocument/2006/relationships/image" Target="../media/image352.png"/><Relationship Id="rId132" Type="http://schemas.openxmlformats.org/officeDocument/2006/relationships/image" Target="../media/image371.svg"/><Relationship Id="rId15" Type="http://schemas.openxmlformats.org/officeDocument/2006/relationships/image" Target="../media/image262.png"/><Relationship Id="rId36" Type="http://schemas.openxmlformats.org/officeDocument/2006/relationships/image" Target="../media/image279.svg"/><Relationship Id="rId57" Type="http://schemas.openxmlformats.org/officeDocument/2006/relationships/image" Target="../media/image298.png"/><Relationship Id="rId106" Type="http://schemas.openxmlformats.org/officeDocument/2006/relationships/image" Target="../media/image347.svg"/><Relationship Id="rId127" Type="http://schemas.openxmlformats.org/officeDocument/2006/relationships/image" Target="../media/image366.png"/><Relationship Id="rId10" Type="http://schemas.openxmlformats.org/officeDocument/2006/relationships/image" Target="../media/image257.svg"/><Relationship Id="rId31" Type="http://schemas.openxmlformats.org/officeDocument/2006/relationships/image" Target="../media/image274.png"/><Relationship Id="rId52" Type="http://schemas.openxmlformats.org/officeDocument/2006/relationships/image" Target="../media/image293.svg"/><Relationship Id="rId73" Type="http://schemas.openxmlformats.org/officeDocument/2006/relationships/image" Target="../media/image314.png"/><Relationship Id="rId78" Type="http://schemas.openxmlformats.org/officeDocument/2006/relationships/image" Target="../media/image319.svg"/><Relationship Id="rId94" Type="http://schemas.openxmlformats.org/officeDocument/2006/relationships/image" Target="../media/image335.svg"/><Relationship Id="rId99" Type="http://schemas.openxmlformats.org/officeDocument/2006/relationships/image" Target="../media/image340.png"/><Relationship Id="rId101" Type="http://schemas.openxmlformats.org/officeDocument/2006/relationships/image" Target="../media/image342.png"/><Relationship Id="rId122" Type="http://schemas.openxmlformats.org/officeDocument/2006/relationships/image" Target="../media/image361.svg"/><Relationship Id="rId143" Type="http://schemas.openxmlformats.org/officeDocument/2006/relationships/hyperlink" Target="https://iconcloud.design/browse/Fluent%20System%20Library/Fluent%20Filled" TargetMode="External"/><Relationship Id="rId4" Type="http://schemas.openxmlformats.org/officeDocument/2006/relationships/image" Target="../media/image251.svg"/><Relationship Id="rId9" Type="http://schemas.openxmlformats.org/officeDocument/2006/relationships/image" Target="../media/image256.png"/><Relationship Id="rId26" Type="http://schemas.openxmlformats.org/officeDocument/2006/relationships/image" Target="../media/image269.svg"/><Relationship Id="rId47" Type="http://schemas.openxmlformats.org/officeDocument/2006/relationships/image" Target="../media/image288.png"/><Relationship Id="rId68" Type="http://schemas.openxmlformats.org/officeDocument/2006/relationships/image" Target="../media/image309.svg"/><Relationship Id="rId89" Type="http://schemas.openxmlformats.org/officeDocument/2006/relationships/image" Target="../media/image330.png"/><Relationship Id="rId112" Type="http://schemas.openxmlformats.org/officeDocument/2006/relationships/image" Target="../media/image353.svg"/><Relationship Id="rId133" Type="http://schemas.openxmlformats.org/officeDocument/2006/relationships/image" Target="../media/image372.png"/><Relationship Id="rId16" Type="http://schemas.openxmlformats.org/officeDocument/2006/relationships/image" Target="../media/image263.sv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69.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3.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40.xml"/></Relationships>
</file>

<file path=ppt/slides/_rels/slide74.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41.xml"/></Relationships>
</file>

<file path=ppt/slides/_rels/slide75.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42.xml"/></Relationships>
</file>

<file path=ppt/slides/_rels/slide76.xml.rels><?xml version="1.0" encoding="UTF-8" standalone="yes"?>
<Relationships xmlns="http://schemas.openxmlformats.org/package/2006/relationships"><Relationship Id="rId3" Type="http://schemas.openxmlformats.org/officeDocument/2006/relationships/image" Target="../media/image382.svg"/><Relationship Id="rId2" Type="http://schemas.openxmlformats.org/officeDocument/2006/relationships/image" Target="../media/image381.png"/><Relationship Id="rId1" Type="http://schemas.openxmlformats.org/officeDocument/2006/relationships/slideLayout" Target="../slideLayouts/slideLayout4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5.xml"/></Relationships>
</file>

<file path=ppt/slides/_rels/slide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7.xml"/></Relationships>
</file>

<file path=ppt/slides/_rels/slide82.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48.xml"/></Relationships>
</file>

<file path=ppt/slides/_rels/slide83.xml.rels><?xml version="1.0" encoding="UTF-8" standalone="yes"?>
<Relationships xmlns="http://schemas.openxmlformats.org/package/2006/relationships"><Relationship Id="rId8" Type="http://schemas.openxmlformats.org/officeDocument/2006/relationships/image" Target="../media/image388.svg"/><Relationship Id="rId3" Type="http://schemas.openxmlformats.org/officeDocument/2006/relationships/image" Target="../media/image383.png"/><Relationship Id="rId7" Type="http://schemas.openxmlformats.org/officeDocument/2006/relationships/image" Target="../media/image387.png"/><Relationship Id="rId2" Type="http://schemas.openxmlformats.org/officeDocument/2006/relationships/notesSlide" Target="../notesSlides/notesSlide32.xml"/><Relationship Id="rId1" Type="http://schemas.openxmlformats.org/officeDocument/2006/relationships/slideLayout" Target="../slideLayouts/slideLayout49.xml"/><Relationship Id="rId6" Type="http://schemas.openxmlformats.org/officeDocument/2006/relationships/image" Target="../media/image386.svg"/><Relationship Id="rId5" Type="http://schemas.openxmlformats.org/officeDocument/2006/relationships/image" Target="../media/image385.png"/><Relationship Id="rId4" Type="http://schemas.openxmlformats.org/officeDocument/2006/relationships/image" Target="../media/image384.svg"/></Relationships>
</file>

<file path=ppt/slides/_rels/slide84.xml.rels><?xml version="1.0" encoding="UTF-8" standalone="yes"?>
<Relationships xmlns="http://schemas.openxmlformats.org/package/2006/relationships"><Relationship Id="rId8" Type="http://schemas.openxmlformats.org/officeDocument/2006/relationships/image" Target="../media/image394.svg"/><Relationship Id="rId3" Type="http://schemas.openxmlformats.org/officeDocument/2006/relationships/image" Target="../media/image389.png"/><Relationship Id="rId7" Type="http://schemas.openxmlformats.org/officeDocument/2006/relationships/image" Target="../media/image393.png"/><Relationship Id="rId2" Type="http://schemas.openxmlformats.org/officeDocument/2006/relationships/notesSlide" Target="../notesSlides/notesSlide33.xml"/><Relationship Id="rId1" Type="http://schemas.openxmlformats.org/officeDocument/2006/relationships/slideLayout" Target="../slideLayouts/slideLayout50.xml"/><Relationship Id="rId6" Type="http://schemas.openxmlformats.org/officeDocument/2006/relationships/image" Target="../media/image392.svg"/><Relationship Id="rId5" Type="http://schemas.openxmlformats.org/officeDocument/2006/relationships/image" Target="../media/image391.png"/><Relationship Id="rId4" Type="http://schemas.openxmlformats.org/officeDocument/2006/relationships/image" Target="../media/image390.sv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1.xml.rels><?xml version="1.0" encoding="UTF-8" standalone="yes"?>
<Relationships xmlns="http://schemas.openxmlformats.org/package/2006/relationships"><Relationship Id="rId117" Type="http://schemas.openxmlformats.org/officeDocument/2006/relationships/image" Target="../media/image509.png"/><Relationship Id="rId21" Type="http://schemas.openxmlformats.org/officeDocument/2006/relationships/image" Target="../media/image413.png"/><Relationship Id="rId42" Type="http://schemas.openxmlformats.org/officeDocument/2006/relationships/image" Target="../media/image434.svg"/><Relationship Id="rId63" Type="http://schemas.openxmlformats.org/officeDocument/2006/relationships/image" Target="../media/image455.png"/><Relationship Id="rId84" Type="http://schemas.openxmlformats.org/officeDocument/2006/relationships/image" Target="../media/image476.svg"/><Relationship Id="rId138" Type="http://schemas.openxmlformats.org/officeDocument/2006/relationships/image" Target="../media/image530.svg"/><Relationship Id="rId107" Type="http://schemas.openxmlformats.org/officeDocument/2006/relationships/image" Target="../media/image499.png"/><Relationship Id="rId11" Type="http://schemas.openxmlformats.org/officeDocument/2006/relationships/image" Target="../media/image403.png"/><Relationship Id="rId32" Type="http://schemas.openxmlformats.org/officeDocument/2006/relationships/image" Target="../media/image424.svg"/><Relationship Id="rId53" Type="http://schemas.openxmlformats.org/officeDocument/2006/relationships/image" Target="../media/image445.png"/><Relationship Id="rId74" Type="http://schemas.openxmlformats.org/officeDocument/2006/relationships/image" Target="../media/image466.svg"/><Relationship Id="rId128" Type="http://schemas.openxmlformats.org/officeDocument/2006/relationships/image" Target="../media/image520.svg"/><Relationship Id="rId5" Type="http://schemas.openxmlformats.org/officeDocument/2006/relationships/image" Target="../media/image397.png"/><Relationship Id="rId90" Type="http://schemas.openxmlformats.org/officeDocument/2006/relationships/image" Target="../media/image482.svg"/><Relationship Id="rId95" Type="http://schemas.openxmlformats.org/officeDocument/2006/relationships/image" Target="../media/image487.png"/><Relationship Id="rId22" Type="http://schemas.openxmlformats.org/officeDocument/2006/relationships/image" Target="../media/image414.svg"/><Relationship Id="rId27" Type="http://schemas.openxmlformats.org/officeDocument/2006/relationships/image" Target="../media/image419.png"/><Relationship Id="rId43" Type="http://schemas.openxmlformats.org/officeDocument/2006/relationships/image" Target="../media/image435.png"/><Relationship Id="rId48" Type="http://schemas.openxmlformats.org/officeDocument/2006/relationships/image" Target="../media/image440.svg"/><Relationship Id="rId64" Type="http://schemas.openxmlformats.org/officeDocument/2006/relationships/image" Target="../media/image456.svg"/><Relationship Id="rId69" Type="http://schemas.openxmlformats.org/officeDocument/2006/relationships/image" Target="../media/image461.png"/><Relationship Id="rId113" Type="http://schemas.openxmlformats.org/officeDocument/2006/relationships/image" Target="../media/image505.png"/><Relationship Id="rId118" Type="http://schemas.openxmlformats.org/officeDocument/2006/relationships/image" Target="../media/image510.svg"/><Relationship Id="rId134" Type="http://schemas.openxmlformats.org/officeDocument/2006/relationships/image" Target="../media/image526.svg"/><Relationship Id="rId139" Type="http://schemas.openxmlformats.org/officeDocument/2006/relationships/image" Target="../media/image531.png"/><Relationship Id="rId80" Type="http://schemas.openxmlformats.org/officeDocument/2006/relationships/image" Target="../media/image472.svg"/><Relationship Id="rId85" Type="http://schemas.openxmlformats.org/officeDocument/2006/relationships/image" Target="../media/image477.png"/><Relationship Id="rId12" Type="http://schemas.openxmlformats.org/officeDocument/2006/relationships/image" Target="../media/image404.svg"/><Relationship Id="rId17" Type="http://schemas.openxmlformats.org/officeDocument/2006/relationships/image" Target="../media/image409.png"/><Relationship Id="rId33" Type="http://schemas.openxmlformats.org/officeDocument/2006/relationships/image" Target="../media/image425.png"/><Relationship Id="rId38" Type="http://schemas.openxmlformats.org/officeDocument/2006/relationships/image" Target="../media/image430.svg"/><Relationship Id="rId59" Type="http://schemas.openxmlformats.org/officeDocument/2006/relationships/image" Target="../media/image451.png"/><Relationship Id="rId103" Type="http://schemas.openxmlformats.org/officeDocument/2006/relationships/image" Target="../media/image495.png"/><Relationship Id="rId108" Type="http://schemas.openxmlformats.org/officeDocument/2006/relationships/image" Target="../media/image500.svg"/><Relationship Id="rId124" Type="http://schemas.openxmlformats.org/officeDocument/2006/relationships/image" Target="../media/image516.svg"/><Relationship Id="rId129" Type="http://schemas.openxmlformats.org/officeDocument/2006/relationships/image" Target="../media/image521.png"/><Relationship Id="rId54" Type="http://schemas.openxmlformats.org/officeDocument/2006/relationships/image" Target="../media/image446.svg"/><Relationship Id="rId70" Type="http://schemas.openxmlformats.org/officeDocument/2006/relationships/image" Target="../media/image462.svg"/><Relationship Id="rId75" Type="http://schemas.openxmlformats.org/officeDocument/2006/relationships/image" Target="../media/image467.png"/><Relationship Id="rId91" Type="http://schemas.openxmlformats.org/officeDocument/2006/relationships/image" Target="../media/image483.png"/><Relationship Id="rId96" Type="http://schemas.openxmlformats.org/officeDocument/2006/relationships/image" Target="../media/image488.svg"/><Relationship Id="rId140" Type="http://schemas.openxmlformats.org/officeDocument/2006/relationships/image" Target="../media/image532.svg"/><Relationship Id="rId145" Type="http://schemas.openxmlformats.org/officeDocument/2006/relationships/hyperlink" Target="https://iconcloud.design/browse/Fluent%20System%20Library/Fluent%20Filled" TargetMode="External"/><Relationship Id="rId1" Type="http://schemas.openxmlformats.org/officeDocument/2006/relationships/slideLayout" Target="../slideLayouts/slideLayout29.xml"/><Relationship Id="rId6" Type="http://schemas.openxmlformats.org/officeDocument/2006/relationships/image" Target="../media/image398.svg"/><Relationship Id="rId23" Type="http://schemas.openxmlformats.org/officeDocument/2006/relationships/image" Target="../media/image415.png"/><Relationship Id="rId28" Type="http://schemas.openxmlformats.org/officeDocument/2006/relationships/image" Target="../media/image420.svg"/><Relationship Id="rId49" Type="http://schemas.openxmlformats.org/officeDocument/2006/relationships/image" Target="../media/image441.png"/><Relationship Id="rId114" Type="http://schemas.openxmlformats.org/officeDocument/2006/relationships/image" Target="../media/image506.svg"/><Relationship Id="rId119" Type="http://schemas.openxmlformats.org/officeDocument/2006/relationships/image" Target="../media/image511.png"/><Relationship Id="rId44" Type="http://schemas.openxmlformats.org/officeDocument/2006/relationships/image" Target="../media/image436.svg"/><Relationship Id="rId60" Type="http://schemas.openxmlformats.org/officeDocument/2006/relationships/image" Target="../media/image452.svg"/><Relationship Id="rId65" Type="http://schemas.openxmlformats.org/officeDocument/2006/relationships/image" Target="../media/image457.png"/><Relationship Id="rId81" Type="http://schemas.openxmlformats.org/officeDocument/2006/relationships/image" Target="../media/image473.png"/><Relationship Id="rId86" Type="http://schemas.openxmlformats.org/officeDocument/2006/relationships/image" Target="../media/image478.svg"/><Relationship Id="rId130" Type="http://schemas.openxmlformats.org/officeDocument/2006/relationships/image" Target="../media/image522.svg"/><Relationship Id="rId135" Type="http://schemas.openxmlformats.org/officeDocument/2006/relationships/image" Target="../media/image527.png"/><Relationship Id="rId13" Type="http://schemas.openxmlformats.org/officeDocument/2006/relationships/image" Target="../media/image405.png"/><Relationship Id="rId18" Type="http://schemas.openxmlformats.org/officeDocument/2006/relationships/image" Target="../media/image410.svg"/><Relationship Id="rId39" Type="http://schemas.openxmlformats.org/officeDocument/2006/relationships/image" Target="../media/image431.png"/><Relationship Id="rId109" Type="http://schemas.openxmlformats.org/officeDocument/2006/relationships/image" Target="../media/image501.png"/><Relationship Id="rId34" Type="http://schemas.openxmlformats.org/officeDocument/2006/relationships/image" Target="../media/image426.svg"/><Relationship Id="rId50" Type="http://schemas.openxmlformats.org/officeDocument/2006/relationships/image" Target="../media/image442.svg"/><Relationship Id="rId55" Type="http://schemas.openxmlformats.org/officeDocument/2006/relationships/image" Target="../media/image447.png"/><Relationship Id="rId76" Type="http://schemas.openxmlformats.org/officeDocument/2006/relationships/image" Target="../media/image468.svg"/><Relationship Id="rId97" Type="http://schemas.openxmlformats.org/officeDocument/2006/relationships/image" Target="../media/image489.png"/><Relationship Id="rId104" Type="http://schemas.openxmlformats.org/officeDocument/2006/relationships/image" Target="../media/image496.svg"/><Relationship Id="rId120" Type="http://schemas.openxmlformats.org/officeDocument/2006/relationships/image" Target="../media/image512.svg"/><Relationship Id="rId125" Type="http://schemas.openxmlformats.org/officeDocument/2006/relationships/image" Target="../media/image517.png"/><Relationship Id="rId141" Type="http://schemas.openxmlformats.org/officeDocument/2006/relationships/image" Target="../media/image533.png"/><Relationship Id="rId7" Type="http://schemas.openxmlformats.org/officeDocument/2006/relationships/image" Target="../media/image399.png"/><Relationship Id="rId71" Type="http://schemas.openxmlformats.org/officeDocument/2006/relationships/image" Target="../media/image463.png"/><Relationship Id="rId92" Type="http://schemas.openxmlformats.org/officeDocument/2006/relationships/image" Target="../media/image484.svg"/><Relationship Id="rId2" Type="http://schemas.openxmlformats.org/officeDocument/2006/relationships/notesSlide" Target="../notesSlides/notesSlide35.xml"/><Relationship Id="rId29" Type="http://schemas.openxmlformats.org/officeDocument/2006/relationships/image" Target="../media/image421.png"/><Relationship Id="rId24" Type="http://schemas.openxmlformats.org/officeDocument/2006/relationships/image" Target="../media/image416.svg"/><Relationship Id="rId40" Type="http://schemas.openxmlformats.org/officeDocument/2006/relationships/image" Target="../media/image432.svg"/><Relationship Id="rId45" Type="http://schemas.openxmlformats.org/officeDocument/2006/relationships/image" Target="../media/image437.png"/><Relationship Id="rId66" Type="http://schemas.openxmlformats.org/officeDocument/2006/relationships/image" Target="../media/image458.svg"/><Relationship Id="rId87" Type="http://schemas.openxmlformats.org/officeDocument/2006/relationships/image" Target="../media/image479.png"/><Relationship Id="rId110" Type="http://schemas.openxmlformats.org/officeDocument/2006/relationships/image" Target="../media/image502.svg"/><Relationship Id="rId115" Type="http://schemas.openxmlformats.org/officeDocument/2006/relationships/image" Target="../media/image507.png"/><Relationship Id="rId131" Type="http://schemas.openxmlformats.org/officeDocument/2006/relationships/image" Target="../media/image523.png"/><Relationship Id="rId136" Type="http://schemas.openxmlformats.org/officeDocument/2006/relationships/image" Target="../media/image528.svg"/><Relationship Id="rId61" Type="http://schemas.openxmlformats.org/officeDocument/2006/relationships/image" Target="../media/image453.png"/><Relationship Id="rId82" Type="http://schemas.openxmlformats.org/officeDocument/2006/relationships/image" Target="../media/image474.svg"/><Relationship Id="rId19" Type="http://schemas.openxmlformats.org/officeDocument/2006/relationships/image" Target="../media/image411.png"/><Relationship Id="rId14" Type="http://schemas.openxmlformats.org/officeDocument/2006/relationships/image" Target="../media/image406.svg"/><Relationship Id="rId30" Type="http://schemas.openxmlformats.org/officeDocument/2006/relationships/image" Target="../media/image422.svg"/><Relationship Id="rId35" Type="http://schemas.openxmlformats.org/officeDocument/2006/relationships/image" Target="../media/image427.png"/><Relationship Id="rId56" Type="http://schemas.openxmlformats.org/officeDocument/2006/relationships/image" Target="../media/image448.svg"/><Relationship Id="rId77" Type="http://schemas.openxmlformats.org/officeDocument/2006/relationships/image" Target="../media/image469.png"/><Relationship Id="rId100" Type="http://schemas.openxmlformats.org/officeDocument/2006/relationships/image" Target="../media/image492.svg"/><Relationship Id="rId105" Type="http://schemas.openxmlformats.org/officeDocument/2006/relationships/image" Target="../media/image497.png"/><Relationship Id="rId126" Type="http://schemas.openxmlformats.org/officeDocument/2006/relationships/image" Target="../media/image518.svg"/><Relationship Id="rId8" Type="http://schemas.openxmlformats.org/officeDocument/2006/relationships/image" Target="../media/image400.svg"/><Relationship Id="rId51" Type="http://schemas.openxmlformats.org/officeDocument/2006/relationships/image" Target="../media/image443.png"/><Relationship Id="rId72" Type="http://schemas.openxmlformats.org/officeDocument/2006/relationships/image" Target="../media/image464.svg"/><Relationship Id="rId93" Type="http://schemas.openxmlformats.org/officeDocument/2006/relationships/image" Target="../media/image485.png"/><Relationship Id="rId98" Type="http://schemas.openxmlformats.org/officeDocument/2006/relationships/image" Target="../media/image490.svg"/><Relationship Id="rId121" Type="http://schemas.openxmlformats.org/officeDocument/2006/relationships/image" Target="../media/image513.png"/><Relationship Id="rId142" Type="http://schemas.openxmlformats.org/officeDocument/2006/relationships/image" Target="../media/image534.svg"/><Relationship Id="rId3" Type="http://schemas.openxmlformats.org/officeDocument/2006/relationships/image" Target="../media/image395.png"/><Relationship Id="rId25" Type="http://schemas.openxmlformats.org/officeDocument/2006/relationships/image" Target="../media/image417.png"/><Relationship Id="rId46" Type="http://schemas.openxmlformats.org/officeDocument/2006/relationships/image" Target="../media/image438.svg"/><Relationship Id="rId67" Type="http://schemas.openxmlformats.org/officeDocument/2006/relationships/image" Target="../media/image459.png"/><Relationship Id="rId116" Type="http://schemas.openxmlformats.org/officeDocument/2006/relationships/image" Target="../media/image508.svg"/><Relationship Id="rId137" Type="http://schemas.openxmlformats.org/officeDocument/2006/relationships/image" Target="../media/image529.png"/><Relationship Id="rId20" Type="http://schemas.openxmlformats.org/officeDocument/2006/relationships/image" Target="../media/image412.svg"/><Relationship Id="rId41" Type="http://schemas.openxmlformats.org/officeDocument/2006/relationships/image" Target="../media/image433.png"/><Relationship Id="rId62" Type="http://schemas.openxmlformats.org/officeDocument/2006/relationships/image" Target="../media/image454.svg"/><Relationship Id="rId83" Type="http://schemas.openxmlformats.org/officeDocument/2006/relationships/image" Target="../media/image475.png"/><Relationship Id="rId88" Type="http://schemas.openxmlformats.org/officeDocument/2006/relationships/image" Target="../media/image480.svg"/><Relationship Id="rId111" Type="http://schemas.openxmlformats.org/officeDocument/2006/relationships/image" Target="../media/image503.png"/><Relationship Id="rId132" Type="http://schemas.openxmlformats.org/officeDocument/2006/relationships/image" Target="../media/image524.svg"/><Relationship Id="rId15" Type="http://schemas.openxmlformats.org/officeDocument/2006/relationships/image" Target="../media/image407.png"/><Relationship Id="rId36" Type="http://schemas.openxmlformats.org/officeDocument/2006/relationships/image" Target="../media/image428.svg"/><Relationship Id="rId57" Type="http://schemas.openxmlformats.org/officeDocument/2006/relationships/image" Target="../media/image449.png"/><Relationship Id="rId106" Type="http://schemas.openxmlformats.org/officeDocument/2006/relationships/image" Target="../media/image498.svg"/><Relationship Id="rId127" Type="http://schemas.openxmlformats.org/officeDocument/2006/relationships/image" Target="../media/image519.png"/><Relationship Id="rId10" Type="http://schemas.openxmlformats.org/officeDocument/2006/relationships/image" Target="../media/image402.svg"/><Relationship Id="rId31" Type="http://schemas.openxmlformats.org/officeDocument/2006/relationships/image" Target="../media/image423.png"/><Relationship Id="rId52" Type="http://schemas.openxmlformats.org/officeDocument/2006/relationships/image" Target="../media/image444.svg"/><Relationship Id="rId73" Type="http://schemas.openxmlformats.org/officeDocument/2006/relationships/image" Target="../media/image465.png"/><Relationship Id="rId78" Type="http://schemas.openxmlformats.org/officeDocument/2006/relationships/image" Target="../media/image470.svg"/><Relationship Id="rId94" Type="http://schemas.openxmlformats.org/officeDocument/2006/relationships/image" Target="../media/image486.svg"/><Relationship Id="rId99" Type="http://schemas.openxmlformats.org/officeDocument/2006/relationships/image" Target="../media/image491.png"/><Relationship Id="rId101" Type="http://schemas.openxmlformats.org/officeDocument/2006/relationships/image" Target="../media/image493.png"/><Relationship Id="rId122" Type="http://schemas.openxmlformats.org/officeDocument/2006/relationships/image" Target="../media/image514.svg"/><Relationship Id="rId143" Type="http://schemas.openxmlformats.org/officeDocument/2006/relationships/image" Target="../media/image535.png"/><Relationship Id="rId4" Type="http://schemas.openxmlformats.org/officeDocument/2006/relationships/image" Target="../media/image396.svg"/><Relationship Id="rId9" Type="http://schemas.openxmlformats.org/officeDocument/2006/relationships/image" Target="../media/image401.png"/><Relationship Id="rId26" Type="http://schemas.openxmlformats.org/officeDocument/2006/relationships/image" Target="../media/image418.svg"/><Relationship Id="rId47" Type="http://schemas.openxmlformats.org/officeDocument/2006/relationships/image" Target="../media/image439.png"/><Relationship Id="rId68" Type="http://schemas.openxmlformats.org/officeDocument/2006/relationships/image" Target="../media/image460.svg"/><Relationship Id="rId89" Type="http://schemas.openxmlformats.org/officeDocument/2006/relationships/image" Target="../media/image481.png"/><Relationship Id="rId112" Type="http://schemas.openxmlformats.org/officeDocument/2006/relationships/image" Target="../media/image504.svg"/><Relationship Id="rId133" Type="http://schemas.openxmlformats.org/officeDocument/2006/relationships/image" Target="../media/image525.png"/><Relationship Id="rId16" Type="http://schemas.openxmlformats.org/officeDocument/2006/relationships/image" Target="../media/image408.svg"/><Relationship Id="rId37" Type="http://schemas.openxmlformats.org/officeDocument/2006/relationships/image" Target="../media/image429.png"/><Relationship Id="rId58" Type="http://schemas.openxmlformats.org/officeDocument/2006/relationships/image" Target="../media/image450.svg"/><Relationship Id="rId79" Type="http://schemas.openxmlformats.org/officeDocument/2006/relationships/image" Target="../media/image471.png"/><Relationship Id="rId102" Type="http://schemas.openxmlformats.org/officeDocument/2006/relationships/image" Target="../media/image494.svg"/><Relationship Id="rId123" Type="http://schemas.openxmlformats.org/officeDocument/2006/relationships/image" Target="../media/image515.png"/><Relationship Id="rId144" Type="http://schemas.openxmlformats.org/officeDocument/2006/relationships/image" Target="../media/image536.svg"/></Relationships>
</file>

<file path=ppt/slides/_rels/slide92.xml.rels><?xml version="1.0" encoding="UTF-8" standalone="yes"?>
<Relationships xmlns="http://schemas.openxmlformats.org/package/2006/relationships"><Relationship Id="rId117" Type="http://schemas.openxmlformats.org/officeDocument/2006/relationships/image" Target="../media/image651.png"/><Relationship Id="rId21" Type="http://schemas.openxmlformats.org/officeDocument/2006/relationships/image" Target="../media/image555.png"/><Relationship Id="rId42" Type="http://schemas.openxmlformats.org/officeDocument/2006/relationships/image" Target="../media/image576.svg"/><Relationship Id="rId63" Type="http://schemas.openxmlformats.org/officeDocument/2006/relationships/image" Target="../media/image597.png"/><Relationship Id="rId84" Type="http://schemas.openxmlformats.org/officeDocument/2006/relationships/image" Target="../media/image618.svg"/><Relationship Id="rId138" Type="http://schemas.openxmlformats.org/officeDocument/2006/relationships/image" Target="../media/image672.svg"/><Relationship Id="rId107" Type="http://schemas.openxmlformats.org/officeDocument/2006/relationships/image" Target="../media/image641.png"/><Relationship Id="rId11" Type="http://schemas.openxmlformats.org/officeDocument/2006/relationships/image" Target="../media/image545.png"/><Relationship Id="rId32" Type="http://schemas.openxmlformats.org/officeDocument/2006/relationships/image" Target="../media/image566.svg"/><Relationship Id="rId37" Type="http://schemas.openxmlformats.org/officeDocument/2006/relationships/image" Target="../media/image571.png"/><Relationship Id="rId53" Type="http://schemas.openxmlformats.org/officeDocument/2006/relationships/image" Target="../media/image587.png"/><Relationship Id="rId58" Type="http://schemas.openxmlformats.org/officeDocument/2006/relationships/image" Target="../media/image592.svg"/><Relationship Id="rId74" Type="http://schemas.openxmlformats.org/officeDocument/2006/relationships/image" Target="../media/image608.svg"/><Relationship Id="rId79" Type="http://schemas.openxmlformats.org/officeDocument/2006/relationships/image" Target="../media/image613.png"/><Relationship Id="rId102" Type="http://schemas.openxmlformats.org/officeDocument/2006/relationships/image" Target="../media/image636.svg"/><Relationship Id="rId123" Type="http://schemas.openxmlformats.org/officeDocument/2006/relationships/image" Target="../media/image657.png"/><Relationship Id="rId128" Type="http://schemas.openxmlformats.org/officeDocument/2006/relationships/image" Target="../media/image662.svg"/><Relationship Id="rId5" Type="http://schemas.openxmlformats.org/officeDocument/2006/relationships/image" Target="../media/image539.png"/><Relationship Id="rId90" Type="http://schemas.openxmlformats.org/officeDocument/2006/relationships/image" Target="../media/image624.svg"/><Relationship Id="rId95" Type="http://schemas.openxmlformats.org/officeDocument/2006/relationships/image" Target="../media/image629.png"/><Relationship Id="rId22" Type="http://schemas.openxmlformats.org/officeDocument/2006/relationships/image" Target="../media/image556.svg"/><Relationship Id="rId27" Type="http://schemas.openxmlformats.org/officeDocument/2006/relationships/image" Target="../media/image561.png"/><Relationship Id="rId43" Type="http://schemas.openxmlformats.org/officeDocument/2006/relationships/image" Target="../media/image577.png"/><Relationship Id="rId48" Type="http://schemas.openxmlformats.org/officeDocument/2006/relationships/image" Target="../media/image582.svg"/><Relationship Id="rId64" Type="http://schemas.openxmlformats.org/officeDocument/2006/relationships/image" Target="../media/image598.svg"/><Relationship Id="rId69" Type="http://schemas.openxmlformats.org/officeDocument/2006/relationships/image" Target="../media/image603.png"/><Relationship Id="rId113" Type="http://schemas.openxmlformats.org/officeDocument/2006/relationships/image" Target="../media/image647.png"/><Relationship Id="rId118" Type="http://schemas.openxmlformats.org/officeDocument/2006/relationships/image" Target="../media/image652.svg"/><Relationship Id="rId134" Type="http://schemas.openxmlformats.org/officeDocument/2006/relationships/image" Target="../media/image668.svg"/><Relationship Id="rId139" Type="http://schemas.openxmlformats.org/officeDocument/2006/relationships/image" Target="../media/image673.png"/><Relationship Id="rId80" Type="http://schemas.openxmlformats.org/officeDocument/2006/relationships/image" Target="../media/image614.svg"/><Relationship Id="rId85" Type="http://schemas.openxmlformats.org/officeDocument/2006/relationships/image" Target="../media/image619.png"/><Relationship Id="rId12" Type="http://schemas.openxmlformats.org/officeDocument/2006/relationships/image" Target="../media/image546.svg"/><Relationship Id="rId17" Type="http://schemas.openxmlformats.org/officeDocument/2006/relationships/image" Target="../media/image551.png"/><Relationship Id="rId33" Type="http://schemas.openxmlformats.org/officeDocument/2006/relationships/image" Target="../media/image567.png"/><Relationship Id="rId38" Type="http://schemas.openxmlformats.org/officeDocument/2006/relationships/image" Target="../media/image572.svg"/><Relationship Id="rId59" Type="http://schemas.openxmlformats.org/officeDocument/2006/relationships/image" Target="../media/image593.png"/><Relationship Id="rId103" Type="http://schemas.openxmlformats.org/officeDocument/2006/relationships/image" Target="../media/image637.png"/><Relationship Id="rId108" Type="http://schemas.openxmlformats.org/officeDocument/2006/relationships/image" Target="../media/image642.svg"/><Relationship Id="rId124" Type="http://schemas.openxmlformats.org/officeDocument/2006/relationships/image" Target="../media/image658.svg"/><Relationship Id="rId129" Type="http://schemas.openxmlformats.org/officeDocument/2006/relationships/image" Target="../media/image663.png"/><Relationship Id="rId54" Type="http://schemas.openxmlformats.org/officeDocument/2006/relationships/image" Target="../media/image588.svg"/><Relationship Id="rId70" Type="http://schemas.openxmlformats.org/officeDocument/2006/relationships/image" Target="../media/image604.svg"/><Relationship Id="rId75" Type="http://schemas.openxmlformats.org/officeDocument/2006/relationships/image" Target="../media/image609.png"/><Relationship Id="rId91" Type="http://schemas.openxmlformats.org/officeDocument/2006/relationships/image" Target="../media/image625.png"/><Relationship Id="rId96" Type="http://schemas.openxmlformats.org/officeDocument/2006/relationships/image" Target="../media/image630.svg"/><Relationship Id="rId140" Type="http://schemas.openxmlformats.org/officeDocument/2006/relationships/image" Target="../media/image674.svg"/><Relationship Id="rId1" Type="http://schemas.openxmlformats.org/officeDocument/2006/relationships/slideLayout" Target="../slideLayouts/slideLayout29.xml"/><Relationship Id="rId6" Type="http://schemas.openxmlformats.org/officeDocument/2006/relationships/image" Target="../media/image540.svg"/><Relationship Id="rId23" Type="http://schemas.openxmlformats.org/officeDocument/2006/relationships/image" Target="../media/image557.png"/><Relationship Id="rId28" Type="http://schemas.openxmlformats.org/officeDocument/2006/relationships/image" Target="../media/image562.svg"/><Relationship Id="rId49" Type="http://schemas.openxmlformats.org/officeDocument/2006/relationships/image" Target="../media/image583.png"/><Relationship Id="rId114" Type="http://schemas.openxmlformats.org/officeDocument/2006/relationships/image" Target="../media/image648.svg"/><Relationship Id="rId119" Type="http://schemas.openxmlformats.org/officeDocument/2006/relationships/image" Target="../media/image653.png"/><Relationship Id="rId44" Type="http://schemas.openxmlformats.org/officeDocument/2006/relationships/image" Target="../media/image578.svg"/><Relationship Id="rId60" Type="http://schemas.openxmlformats.org/officeDocument/2006/relationships/image" Target="../media/image594.svg"/><Relationship Id="rId65" Type="http://schemas.openxmlformats.org/officeDocument/2006/relationships/image" Target="../media/image599.png"/><Relationship Id="rId81" Type="http://schemas.openxmlformats.org/officeDocument/2006/relationships/image" Target="../media/image615.png"/><Relationship Id="rId86" Type="http://schemas.openxmlformats.org/officeDocument/2006/relationships/image" Target="../media/image620.svg"/><Relationship Id="rId130" Type="http://schemas.openxmlformats.org/officeDocument/2006/relationships/image" Target="../media/image664.svg"/><Relationship Id="rId135" Type="http://schemas.openxmlformats.org/officeDocument/2006/relationships/image" Target="../media/image669.png"/><Relationship Id="rId13" Type="http://schemas.openxmlformats.org/officeDocument/2006/relationships/image" Target="../media/image547.png"/><Relationship Id="rId18" Type="http://schemas.openxmlformats.org/officeDocument/2006/relationships/image" Target="../media/image552.svg"/><Relationship Id="rId39" Type="http://schemas.openxmlformats.org/officeDocument/2006/relationships/image" Target="../media/image573.png"/><Relationship Id="rId109" Type="http://schemas.openxmlformats.org/officeDocument/2006/relationships/image" Target="../media/image643.png"/><Relationship Id="rId34" Type="http://schemas.openxmlformats.org/officeDocument/2006/relationships/image" Target="../media/image568.svg"/><Relationship Id="rId50" Type="http://schemas.openxmlformats.org/officeDocument/2006/relationships/image" Target="../media/image584.svg"/><Relationship Id="rId55" Type="http://schemas.openxmlformats.org/officeDocument/2006/relationships/image" Target="../media/image589.png"/><Relationship Id="rId76" Type="http://schemas.openxmlformats.org/officeDocument/2006/relationships/image" Target="../media/image610.svg"/><Relationship Id="rId97" Type="http://schemas.openxmlformats.org/officeDocument/2006/relationships/image" Target="../media/image631.png"/><Relationship Id="rId104" Type="http://schemas.openxmlformats.org/officeDocument/2006/relationships/image" Target="../media/image638.svg"/><Relationship Id="rId120" Type="http://schemas.openxmlformats.org/officeDocument/2006/relationships/image" Target="../media/image654.svg"/><Relationship Id="rId125" Type="http://schemas.openxmlformats.org/officeDocument/2006/relationships/image" Target="../media/image659.png"/><Relationship Id="rId141" Type="http://schemas.openxmlformats.org/officeDocument/2006/relationships/image" Target="../media/image675.png"/><Relationship Id="rId7" Type="http://schemas.openxmlformats.org/officeDocument/2006/relationships/image" Target="../media/image541.png"/><Relationship Id="rId71" Type="http://schemas.openxmlformats.org/officeDocument/2006/relationships/image" Target="../media/image605.png"/><Relationship Id="rId92" Type="http://schemas.openxmlformats.org/officeDocument/2006/relationships/image" Target="../media/image626.svg"/><Relationship Id="rId2" Type="http://schemas.openxmlformats.org/officeDocument/2006/relationships/notesSlide" Target="../notesSlides/notesSlide36.xml"/><Relationship Id="rId29" Type="http://schemas.openxmlformats.org/officeDocument/2006/relationships/image" Target="../media/image563.png"/><Relationship Id="rId24" Type="http://schemas.openxmlformats.org/officeDocument/2006/relationships/image" Target="../media/image558.svg"/><Relationship Id="rId40" Type="http://schemas.openxmlformats.org/officeDocument/2006/relationships/image" Target="../media/image574.svg"/><Relationship Id="rId45" Type="http://schemas.openxmlformats.org/officeDocument/2006/relationships/image" Target="../media/image579.png"/><Relationship Id="rId66" Type="http://schemas.openxmlformats.org/officeDocument/2006/relationships/image" Target="../media/image600.svg"/><Relationship Id="rId87" Type="http://schemas.openxmlformats.org/officeDocument/2006/relationships/image" Target="../media/image621.png"/><Relationship Id="rId110" Type="http://schemas.openxmlformats.org/officeDocument/2006/relationships/image" Target="../media/image644.svg"/><Relationship Id="rId115" Type="http://schemas.openxmlformats.org/officeDocument/2006/relationships/image" Target="../media/image649.png"/><Relationship Id="rId131" Type="http://schemas.openxmlformats.org/officeDocument/2006/relationships/image" Target="../media/image665.png"/><Relationship Id="rId136" Type="http://schemas.openxmlformats.org/officeDocument/2006/relationships/image" Target="../media/image670.svg"/><Relationship Id="rId61" Type="http://schemas.openxmlformats.org/officeDocument/2006/relationships/image" Target="../media/image595.png"/><Relationship Id="rId82" Type="http://schemas.openxmlformats.org/officeDocument/2006/relationships/image" Target="../media/image616.svg"/><Relationship Id="rId19" Type="http://schemas.openxmlformats.org/officeDocument/2006/relationships/image" Target="../media/image553.png"/><Relationship Id="rId14" Type="http://schemas.openxmlformats.org/officeDocument/2006/relationships/image" Target="../media/image548.svg"/><Relationship Id="rId30" Type="http://schemas.openxmlformats.org/officeDocument/2006/relationships/image" Target="../media/image564.svg"/><Relationship Id="rId35" Type="http://schemas.openxmlformats.org/officeDocument/2006/relationships/image" Target="../media/image569.png"/><Relationship Id="rId56" Type="http://schemas.openxmlformats.org/officeDocument/2006/relationships/image" Target="../media/image590.svg"/><Relationship Id="rId77" Type="http://schemas.openxmlformats.org/officeDocument/2006/relationships/image" Target="../media/image611.png"/><Relationship Id="rId100" Type="http://schemas.openxmlformats.org/officeDocument/2006/relationships/image" Target="../media/image634.svg"/><Relationship Id="rId105" Type="http://schemas.openxmlformats.org/officeDocument/2006/relationships/image" Target="../media/image639.png"/><Relationship Id="rId126" Type="http://schemas.openxmlformats.org/officeDocument/2006/relationships/image" Target="../media/image660.svg"/><Relationship Id="rId8" Type="http://schemas.openxmlformats.org/officeDocument/2006/relationships/image" Target="../media/image542.svg"/><Relationship Id="rId51" Type="http://schemas.openxmlformats.org/officeDocument/2006/relationships/image" Target="../media/image585.png"/><Relationship Id="rId72" Type="http://schemas.openxmlformats.org/officeDocument/2006/relationships/image" Target="../media/image606.svg"/><Relationship Id="rId93" Type="http://schemas.openxmlformats.org/officeDocument/2006/relationships/image" Target="../media/image627.png"/><Relationship Id="rId98" Type="http://schemas.openxmlformats.org/officeDocument/2006/relationships/image" Target="../media/image632.svg"/><Relationship Id="rId121" Type="http://schemas.openxmlformats.org/officeDocument/2006/relationships/image" Target="../media/image655.png"/><Relationship Id="rId142" Type="http://schemas.openxmlformats.org/officeDocument/2006/relationships/image" Target="../media/image676.svg"/><Relationship Id="rId3" Type="http://schemas.openxmlformats.org/officeDocument/2006/relationships/image" Target="../media/image537.png"/><Relationship Id="rId25" Type="http://schemas.openxmlformats.org/officeDocument/2006/relationships/image" Target="../media/image559.png"/><Relationship Id="rId46" Type="http://schemas.openxmlformats.org/officeDocument/2006/relationships/image" Target="../media/image580.svg"/><Relationship Id="rId67" Type="http://schemas.openxmlformats.org/officeDocument/2006/relationships/image" Target="../media/image601.png"/><Relationship Id="rId116" Type="http://schemas.openxmlformats.org/officeDocument/2006/relationships/image" Target="../media/image650.svg"/><Relationship Id="rId137" Type="http://schemas.openxmlformats.org/officeDocument/2006/relationships/image" Target="../media/image671.png"/><Relationship Id="rId20" Type="http://schemas.openxmlformats.org/officeDocument/2006/relationships/image" Target="../media/image554.svg"/><Relationship Id="rId41" Type="http://schemas.openxmlformats.org/officeDocument/2006/relationships/image" Target="../media/image575.png"/><Relationship Id="rId62" Type="http://schemas.openxmlformats.org/officeDocument/2006/relationships/image" Target="../media/image596.svg"/><Relationship Id="rId83" Type="http://schemas.openxmlformats.org/officeDocument/2006/relationships/image" Target="../media/image617.png"/><Relationship Id="rId88" Type="http://schemas.openxmlformats.org/officeDocument/2006/relationships/image" Target="../media/image622.svg"/><Relationship Id="rId111" Type="http://schemas.openxmlformats.org/officeDocument/2006/relationships/image" Target="../media/image645.png"/><Relationship Id="rId132" Type="http://schemas.openxmlformats.org/officeDocument/2006/relationships/image" Target="../media/image666.svg"/><Relationship Id="rId15" Type="http://schemas.openxmlformats.org/officeDocument/2006/relationships/image" Target="../media/image549.png"/><Relationship Id="rId36" Type="http://schemas.openxmlformats.org/officeDocument/2006/relationships/image" Target="../media/image570.svg"/><Relationship Id="rId57" Type="http://schemas.openxmlformats.org/officeDocument/2006/relationships/image" Target="../media/image591.png"/><Relationship Id="rId106" Type="http://schemas.openxmlformats.org/officeDocument/2006/relationships/image" Target="../media/image640.svg"/><Relationship Id="rId127" Type="http://schemas.openxmlformats.org/officeDocument/2006/relationships/image" Target="../media/image661.png"/><Relationship Id="rId10" Type="http://schemas.openxmlformats.org/officeDocument/2006/relationships/image" Target="../media/image544.svg"/><Relationship Id="rId31" Type="http://schemas.openxmlformats.org/officeDocument/2006/relationships/image" Target="../media/image565.png"/><Relationship Id="rId52" Type="http://schemas.openxmlformats.org/officeDocument/2006/relationships/image" Target="../media/image586.svg"/><Relationship Id="rId73" Type="http://schemas.openxmlformats.org/officeDocument/2006/relationships/image" Target="../media/image607.png"/><Relationship Id="rId78" Type="http://schemas.openxmlformats.org/officeDocument/2006/relationships/image" Target="../media/image612.svg"/><Relationship Id="rId94" Type="http://schemas.openxmlformats.org/officeDocument/2006/relationships/image" Target="../media/image628.svg"/><Relationship Id="rId99" Type="http://schemas.openxmlformats.org/officeDocument/2006/relationships/image" Target="../media/image633.png"/><Relationship Id="rId101" Type="http://schemas.openxmlformats.org/officeDocument/2006/relationships/image" Target="../media/image635.png"/><Relationship Id="rId122" Type="http://schemas.openxmlformats.org/officeDocument/2006/relationships/image" Target="../media/image656.svg"/><Relationship Id="rId143" Type="http://schemas.openxmlformats.org/officeDocument/2006/relationships/hyperlink" Target="https://iconcloud.design/browse/Fluent%20System%20Library/Fluent%20Filled" TargetMode="External"/><Relationship Id="rId4" Type="http://schemas.openxmlformats.org/officeDocument/2006/relationships/image" Target="../media/image538.svg"/><Relationship Id="rId9" Type="http://schemas.openxmlformats.org/officeDocument/2006/relationships/image" Target="../media/image543.png"/><Relationship Id="rId26" Type="http://schemas.openxmlformats.org/officeDocument/2006/relationships/image" Target="../media/image560.svg"/><Relationship Id="rId47" Type="http://schemas.openxmlformats.org/officeDocument/2006/relationships/image" Target="../media/image581.png"/><Relationship Id="rId68" Type="http://schemas.openxmlformats.org/officeDocument/2006/relationships/image" Target="../media/image602.svg"/><Relationship Id="rId89" Type="http://schemas.openxmlformats.org/officeDocument/2006/relationships/image" Target="../media/image623.png"/><Relationship Id="rId112" Type="http://schemas.openxmlformats.org/officeDocument/2006/relationships/image" Target="../media/image646.svg"/><Relationship Id="rId133" Type="http://schemas.openxmlformats.org/officeDocument/2006/relationships/image" Target="../media/image667.png"/><Relationship Id="rId16" Type="http://schemas.openxmlformats.org/officeDocument/2006/relationships/image" Target="../media/image55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671DE27-F7C8-9857-BE34-61DF0E9DFC63}"/>
              </a:ext>
            </a:extLst>
          </p:cNvPr>
          <p:cNvSpPr>
            <a:spLocks noGrp="1"/>
          </p:cNvSpPr>
          <p:nvPr>
            <p:ph type="body" sz="quarter" idx="10"/>
          </p:nvPr>
        </p:nvSpPr>
        <p:spPr/>
        <p:txBody>
          <a:bodyPr/>
          <a:lstStyle/>
          <a:p>
            <a:r>
              <a:rPr lang="en-US"/>
              <a:t>Intro to Aspire</a:t>
            </a:r>
          </a:p>
        </p:txBody>
      </p:sp>
      <p:sp>
        <p:nvSpPr>
          <p:cNvPr id="4" name="Text Placeholder 2">
            <a:extLst>
              <a:ext uri="{FF2B5EF4-FFF2-40B4-BE49-F238E27FC236}">
                <a16:creationId xmlns:a16="http://schemas.microsoft.com/office/drawing/2014/main" id="{2FF84150-1B9E-C4E5-3DAF-D949F4A64132}"/>
              </a:ext>
            </a:extLst>
          </p:cNvPr>
          <p:cNvSpPr>
            <a:spLocks noGrp="1"/>
          </p:cNvSpPr>
          <p:nvPr>
            <p:ph type="body" sz="quarter" idx="11"/>
          </p:nvPr>
        </p:nvSpPr>
        <p:spPr>
          <a:xfrm>
            <a:off x="1206792" y="7318716"/>
            <a:ext cx="12002543" cy="3026439"/>
          </a:xfrm>
        </p:spPr>
        <p:txBody>
          <a:bodyPr/>
          <a:lstStyle/>
          <a:p>
            <a:pPr>
              <a:lnSpc>
                <a:spcPct val="100000"/>
              </a:lnSpc>
            </a:pPr>
            <a:r>
              <a:rPr lang="en-US" sz="5400" spc="-150">
                <a:solidFill>
                  <a:schemeClr val="accent6"/>
                </a:solidFill>
              </a:rPr>
              <a:t>Speaker Name</a:t>
            </a:r>
            <a:br>
              <a:rPr lang="en-US" sz="5400" spc="-150">
                <a:solidFill>
                  <a:schemeClr val="bg1"/>
                </a:solidFill>
              </a:rPr>
            </a:br>
            <a:r>
              <a:rPr lang="en-US" sz="4800" spc="-150"/>
              <a:t>Role, Company</a:t>
            </a:r>
          </a:p>
          <a:p>
            <a:pPr>
              <a:lnSpc>
                <a:spcPct val="100000"/>
              </a:lnSpc>
            </a:pPr>
            <a:r>
              <a:rPr lang="en-US" sz="5400" spc="-150"/>
              <a:t>@social</a:t>
            </a:r>
          </a:p>
        </p:txBody>
      </p:sp>
    </p:spTree>
    <p:extLst>
      <p:ext uri="{BB962C8B-B14F-4D97-AF65-F5344CB8AC3E}">
        <p14:creationId xmlns:p14="http://schemas.microsoft.com/office/powerpoint/2010/main" val="24787344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9DD3F1-0FCC-7598-BE00-ED4ECC619F8D}"/>
              </a:ext>
            </a:extLst>
          </p:cNvPr>
          <p:cNvSpPr>
            <a:spLocks noGrp="1"/>
          </p:cNvSpPr>
          <p:nvPr>
            <p:ph type="body" sz="quarter" idx="12"/>
          </p:nvPr>
        </p:nvSpPr>
        <p:spPr/>
        <p:txBody>
          <a:bodyPr/>
          <a:lstStyle/>
          <a:p>
            <a:r>
              <a:rPr lang="en-US">
                <a:latin typeface="+mj-lt"/>
              </a:rPr>
              <a:t>Demo</a:t>
            </a:r>
          </a:p>
        </p:txBody>
      </p:sp>
    </p:spTree>
    <p:extLst>
      <p:ext uri="{BB962C8B-B14F-4D97-AF65-F5344CB8AC3E}">
        <p14:creationId xmlns:p14="http://schemas.microsoft.com/office/powerpoint/2010/main" val="1353778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C63939F1-E1BB-FFBB-6D19-5D4DA15451CF}"/>
              </a:ext>
            </a:extLst>
          </p:cNvPr>
          <p:cNvSpPr>
            <a:spLocks noGrp="1"/>
          </p:cNvSpPr>
          <p:nvPr>
            <p:ph type="pic" sz="quarter" idx="28"/>
          </p:nvPr>
        </p:nvSpPr>
        <p:spPr>
          <a:solidFill>
            <a:schemeClr val="accent3"/>
          </a:solidFill>
        </p:spPr>
        <p:txBody>
          <a:bodyPr/>
          <a:lstStyle/>
          <a:p>
            <a:pPr marL="0" indent="0">
              <a:buNone/>
            </a:pPr>
            <a:endParaRPr lang="en-US"/>
          </a:p>
        </p:txBody>
      </p:sp>
      <p:sp>
        <p:nvSpPr>
          <p:cNvPr id="2" name="Text Placeholder 1">
            <a:extLst>
              <a:ext uri="{FF2B5EF4-FFF2-40B4-BE49-F238E27FC236}">
                <a16:creationId xmlns:a16="http://schemas.microsoft.com/office/drawing/2014/main" id="{346C5302-91E3-5F3D-1A1B-971100530898}"/>
              </a:ext>
            </a:extLst>
          </p:cNvPr>
          <p:cNvSpPr>
            <a:spLocks noGrp="1"/>
          </p:cNvSpPr>
          <p:nvPr>
            <p:ph type="body" sz="quarter" idx="29"/>
          </p:nvPr>
        </p:nvSpPr>
        <p:spPr>
          <a:xfrm>
            <a:off x="1155170" y="5394255"/>
            <a:ext cx="7010400" cy="1247666"/>
          </a:xfrm>
        </p:spPr>
        <p:txBody>
          <a:bodyPr/>
          <a:lstStyle/>
          <a:p>
            <a:r>
              <a:rPr lang="en-US" dirty="0">
                <a:latin typeface="+mj-lt"/>
              </a:rPr>
              <a:t>Try it </a:t>
            </a:r>
            <a:r>
              <a:rPr lang="en-US" dirty="0">
                <a:solidFill>
                  <a:schemeClr val="accent1"/>
                </a:solidFill>
                <a:latin typeface="+mj-lt"/>
              </a:rPr>
              <a:t>today</a:t>
            </a:r>
          </a:p>
        </p:txBody>
      </p:sp>
      <p:sp>
        <p:nvSpPr>
          <p:cNvPr id="5" name="TextBox 4">
            <a:extLst>
              <a:ext uri="{FF2B5EF4-FFF2-40B4-BE49-F238E27FC236}">
                <a16:creationId xmlns:a16="http://schemas.microsoft.com/office/drawing/2014/main" id="{6B400738-1291-0BC1-3875-B889E46FF215}"/>
              </a:ext>
            </a:extLst>
          </p:cNvPr>
          <p:cNvSpPr txBox="1"/>
          <p:nvPr/>
        </p:nvSpPr>
        <p:spPr>
          <a:xfrm>
            <a:off x="10778836" y="1385455"/>
            <a:ext cx="12219709" cy="1015663"/>
          </a:xfrm>
          <a:prstGeom prst="rect">
            <a:avLst/>
          </a:prstGeom>
          <a:noFill/>
        </p:spPr>
        <p:txBody>
          <a:bodyPr wrap="square" rtlCol="0">
            <a:spAutoFit/>
          </a:bodyPr>
          <a:lstStyle/>
          <a:p>
            <a:pPr algn="ctr"/>
            <a:r>
              <a:rPr lang="en-US" sz="6000" b="1">
                <a:solidFill>
                  <a:schemeClr val="tx2"/>
                </a:solidFill>
                <a:latin typeface="Poppins" pitchFamily="2" charset="77"/>
                <a:cs typeface="Poppins" pitchFamily="2" charset="77"/>
              </a:rPr>
              <a:t>Get</a:t>
            </a:r>
            <a:r>
              <a:rPr lang="en-US" sz="6000" b="1">
                <a:solidFill>
                  <a:schemeClr val="bg1"/>
                </a:solidFill>
                <a:latin typeface="Poppins" pitchFamily="2" charset="77"/>
                <a:cs typeface="Poppins" pitchFamily="2" charset="77"/>
              </a:rPr>
              <a:t> </a:t>
            </a:r>
            <a:r>
              <a:rPr lang="en-US" sz="6000" b="1" err="1">
                <a:solidFill>
                  <a:schemeClr val="accent1"/>
                </a:solidFill>
                <a:latin typeface="Poppins" pitchFamily="2" charset="77"/>
                <a:cs typeface="Poppins" pitchFamily="2" charset="77"/>
              </a:rPr>
              <a:t>Aspirified</a:t>
            </a:r>
            <a:endParaRPr lang="en-US" sz="6000" b="1">
              <a:solidFill>
                <a:schemeClr val="accent1"/>
              </a:solidFill>
              <a:latin typeface="Poppins" pitchFamily="2" charset="77"/>
              <a:cs typeface="Poppins" pitchFamily="2" charset="77"/>
            </a:endParaRPr>
          </a:p>
        </p:txBody>
      </p:sp>
      <p:pic>
        <p:nvPicPr>
          <p:cNvPr id="10" name="Picture 9" descr="Discord Logo Black">
            <a:extLst>
              <a:ext uri="{FF2B5EF4-FFF2-40B4-BE49-F238E27FC236}">
                <a16:creationId xmlns:a16="http://schemas.microsoft.com/office/drawing/2014/main" id="{BCD3C1DE-0FE1-C3B7-E82E-C23357D96962}"/>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artisticLightScreen/>
                    </a14:imgEffect>
                  </a14:imgLayer>
                </a14:imgProps>
              </a:ext>
            </a:extLst>
          </a:blip>
          <a:stretch>
            <a:fillRect/>
          </a:stretch>
        </p:blipFill>
        <p:spPr>
          <a:xfrm>
            <a:off x="11242072" y="3618684"/>
            <a:ext cx="1209368" cy="914282"/>
          </a:xfrm>
          <a:prstGeom prst="rect">
            <a:avLst/>
          </a:prstGeom>
        </p:spPr>
      </p:pic>
      <p:pic>
        <p:nvPicPr>
          <p:cNvPr id="11" name="Picture 10" descr="Github Logo">
            <a:extLst>
              <a:ext uri="{FF2B5EF4-FFF2-40B4-BE49-F238E27FC236}">
                <a16:creationId xmlns:a16="http://schemas.microsoft.com/office/drawing/2014/main" id="{7C33F242-BE1D-6727-674F-7162E267E669}"/>
              </a:ext>
            </a:extLst>
          </p:cNvPr>
          <p:cNvPicPr>
            <a:picLocks noChangeAspect="1"/>
          </p:cNvPicPr>
          <p:nvPr/>
        </p:nvPicPr>
        <p:blipFill>
          <a:blip r:embed="rId5">
            <a:duotone>
              <a:schemeClr val="accent6">
                <a:shade val="45000"/>
                <a:satMod val="135000"/>
              </a:schemeClr>
              <a:prstClr val="white"/>
            </a:duotone>
          </a:blip>
          <a:stretch>
            <a:fillRect/>
          </a:stretch>
        </p:blipFill>
        <p:spPr>
          <a:xfrm>
            <a:off x="10590768" y="8318938"/>
            <a:ext cx="2756189" cy="1837459"/>
          </a:xfrm>
          <a:prstGeom prst="rect">
            <a:avLst/>
          </a:prstGeom>
        </p:spPr>
      </p:pic>
      <p:pic>
        <p:nvPicPr>
          <p:cNvPr id="12" name="Picture 11" descr="Youtube logo png, youtube icon transparent 18930572 PNG">
            <a:extLst>
              <a:ext uri="{FF2B5EF4-FFF2-40B4-BE49-F238E27FC236}">
                <a16:creationId xmlns:a16="http://schemas.microsoft.com/office/drawing/2014/main" id="{730FB1F4-1289-4731-FAF8-102B9CB85581}"/>
              </a:ext>
            </a:extLst>
          </p:cNvPr>
          <p:cNvPicPr>
            <a:picLocks noChangeAspect="1"/>
          </p:cNvPicPr>
          <p:nvPr/>
        </p:nvPicPr>
        <p:blipFill>
          <a:blip r:embed="rId6">
            <a:duotone>
              <a:schemeClr val="accent2">
                <a:shade val="45000"/>
                <a:satMod val="135000"/>
              </a:schemeClr>
              <a:prstClr val="white"/>
            </a:duotone>
          </a:blip>
          <a:stretch>
            <a:fillRect/>
          </a:stretch>
        </p:blipFill>
        <p:spPr>
          <a:xfrm>
            <a:off x="10825429" y="6858000"/>
            <a:ext cx="2256316" cy="2256316"/>
          </a:xfrm>
          <a:prstGeom prst="rect">
            <a:avLst/>
          </a:prstGeom>
        </p:spPr>
      </p:pic>
      <p:pic>
        <p:nvPicPr>
          <p:cNvPr id="13" name="Picture 12" descr="Bluesky – Wikipedia, wolna encyklopedia">
            <a:extLst>
              <a:ext uri="{FF2B5EF4-FFF2-40B4-BE49-F238E27FC236}">
                <a16:creationId xmlns:a16="http://schemas.microsoft.com/office/drawing/2014/main" id="{E98D4B8F-1B3B-9591-0DC2-6BAE2FAD9023}"/>
              </a:ext>
            </a:extLst>
          </p:cNvPr>
          <p:cNvPicPr>
            <a:picLocks noChangeAspect="1"/>
          </p:cNvPicPr>
          <p:nvPr/>
        </p:nvPicPr>
        <p:blipFill>
          <a:blip r:embed="rId7">
            <a:duotone>
              <a:schemeClr val="accent2">
                <a:shade val="45000"/>
                <a:satMod val="135000"/>
              </a:schemeClr>
              <a:prstClr val="white"/>
            </a:duotone>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1342102" y="4888473"/>
            <a:ext cx="1035036" cy="914282"/>
          </a:xfrm>
          <a:prstGeom prst="rect">
            <a:avLst/>
          </a:prstGeom>
        </p:spPr>
      </p:pic>
      <p:pic>
        <p:nvPicPr>
          <p:cNvPr id="14" name="Picture 13" descr="GitHub - ali-han/Twitter-x-icon-logo: New Twitter X Icon vector logo ...">
            <a:extLst>
              <a:ext uri="{FF2B5EF4-FFF2-40B4-BE49-F238E27FC236}">
                <a16:creationId xmlns:a16="http://schemas.microsoft.com/office/drawing/2014/main" id="{57E1121A-A875-27DB-04B9-772F96B7E452}"/>
              </a:ext>
            </a:extLst>
          </p:cNvPr>
          <p:cNvPicPr>
            <a:picLocks noChangeAspect="1"/>
          </p:cNvPicPr>
          <p:nvPr/>
        </p:nvPicPr>
        <p:blipFill>
          <a:blip r:embed="rId9">
            <a:duotone>
              <a:schemeClr val="accent6">
                <a:shade val="45000"/>
                <a:satMod val="135000"/>
              </a:schemeClr>
              <a:prstClr val="white"/>
            </a:duotone>
          </a:blip>
          <a:stretch>
            <a:fillRect/>
          </a:stretch>
        </p:blipFill>
        <p:spPr>
          <a:xfrm>
            <a:off x="10978844" y="5964782"/>
            <a:ext cx="1920687" cy="1405815"/>
          </a:xfrm>
          <a:prstGeom prst="rect">
            <a:avLst/>
          </a:prstGeom>
        </p:spPr>
      </p:pic>
      <p:sp>
        <p:nvSpPr>
          <p:cNvPr id="19" name="TextBox 18">
            <a:extLst>
              <a:ext uri="{FF2B5EF4-FFF2-40B4-BE49-F238E27FC236}">
                <a16:creationId xmlns:a16="http://schemas.microsoft.com/office/drawing/2014/main" id="{54248484-8EFF-B088-A674-28D35C8E69E3}"/>
              </a:ext>
            </a:extLst>
          </p:cNvPr>
          <p:cNvSpPr txBox="1"/>
          <p:nvPr/>
        </p:nvSpPr>
        <p:spPr>
          <a:xfrm>
            <a:off x="12690763" y="3598328"/>
            <a:ext cx="6147645" cy="830997"/>
          </a:xfrm>
          <a:prstGeom prst="rect">
            <a:avLst/>
          </a:prstGeom>
          <a:noFill/>
        </p:spPr>
        <p:txBody>
          <a:bodyPr wrap="none" rtlCol="0">
            <a:spAutoFit/>
          </a:bodyPr>
          <a:lstStyle/>
          <a:p>
            <a:r>
              <a:rPr lang="en-US" sz="4800" err="1">
                <a:solidFill>
                  <a:schemeClr val="tx2"/>
                </a:solidFill>
                <a:latin typeface="Aptos" panose="020B0004020202020204" pitchFamily="34" charset="0"/>
              </a:rPr>
              <a:t>aka.ms</a:t>
            </a:r>
            <a:r>
              <a:rPr lang="en-US" sz="4800">
                <a:solidFill>
                  <a:schemeClr val="tx2"/>
                </a:solidFill>
                <a:latin typeface="Aptos" panose="020B0004020202020204" pitchFamily="34" charset="0"/>
              </a:rPr>
              <a:t>/aspire-discord</a:t>
            </a:r>
          </a:p>
        </p:txBody>
      </p:sp>
      <p:sp>
        <p:nvSpPr>
          <p:cNvPr id="20" name="TextBox 19">
            <a:extLst>
              <a:ext uri="{FF2B5EF4-FFF2-40B4-BE49-F238E27FC236}">
                <a16:creationId xmlns:a16="http://schemas.microsoft.com/office/drawing/2014/main" id="{32BFA0D8-986C-6E8A-47C9-4A4594D86C95}"/>
              </a:ext>
            </a:extLst>
          </p:cNvPr>
          <p:cNvSpPr txBox="1"/>
          <p:nvPr/>
        </p:nvSpPr>
        <p:spPr>
          <a:xfrm>
            <a:off x="12690763" y="4983431"/>
            <a:ext cx="3461397" cy="830997"/>
          </a:xfrm>
          <a:prstGeom prst="rect">
            <a:avLst/>
          </a:prstGeom>
          <a:noFill/>
        </p:spPr>
        <p:txBody>
          <a:bodyPr wrap="none" rtlCol="0">
            <a:spAutoFit/>
          </a:bodyPr>
          <a:lstStyle/>
          <a:p>
            <a:r>
              <a:rPr lang="en-US" sz="4800">
                <a:solidFill>
                  <a:schemeClr val="tx2"/>
                </a:solidFill>
                <a:latin typeface="Aptos" panose="020B0004020202020204" pitchFamily="34" charset="0"/>
              </a:rPr>
              <a:t>@</a:t>
            </a:r>
            <a:r>
              <a:rPr lang="en-US" sz="4800" err="1">
                <a:solidFill>
                  <a:schemeClr val="tx2"/>
                </a:solidFill>
                <a:latin typeface="Aptos" panose="020B0004020202020204" pitchFamily="34" charset="0"/>
              </a:rPr>
              <a:t>aspire.dev</a:t>
            </a:r>
            <a:endParaRPr lang="en-US" sz="4800">
              <a:solidFill>
                <a:schemeClr val="tx2"/>
              </a:solidFill>
              <a:latin typeface="Aptos" panose="020B0004020202020204" pitchFamily="34" charset="0"/>
            </a:endParaRPr>
          </a:p>
        </p:txBody>
      </p:sp>
      <p:sp>
        <p:nvSpPr>
          <p:cNvPr id="21" name="TextBox 20">
            <a:extLst>
              <a:ext uri="{FF2B5EF4-FFF2-40B4-BE49-F238E27FC236}">
                <a16:creationId xmlns:a16="http://schemas.microsoft.com/office/drawing/2014/main" id="{58E2D770-9D76-6FD5-48BA-34A993BBF3D6}"/>
              </a:ext>
            </a:extLst>
          </p:cNvPr>
          <p:cNvSpPr txBox="1"/>
          <p:nvPr/>
        </p:nvSpPr>
        <p:spPr>
          <a:xfrm>
            <a:off x="12690763" y="6250287"/>
            <a:ext cx="4202625" cy="830997"/>
          </a:xfrm>
          <a:prstGeom prst="rect">
            <a:avLst/>
          </a:prstGeom>
          <a:noFill/>
        </p:spPr>
        <p:txBody>
          <a:bodyPr wrap="none" rtlCol="0">
            <a:spAutoFit/>
          </a:bodyPr>
          <a:lstStyle/>
          <a:p>
            <a:r>
              <a:rPr lang="en-US" sz="4800">
                <a:solidFill>
                  <a:schemeClr val="tx2"/>
                </a:solidFill>
                <a:latin typeface="Aptos" panose="020B0004020202020204" pitchFamily="34" charset="0"/>
              </a:rPr>
              <a:t>@</a:t>
            </a:r>
            <a:r>
              <a:rPr lang="en-US" sz="4800" err="1">
                <a:solidFill>
                  <a:schemeClr val="tx2"/>
                </a:solidFill>
                <a:latin typeface="Aptos" panose="020B0004020202020204" pitchFamily="34" charset="0"/>
              </a:rPr>
              <a:t>aspiredotdev</a:t>
            </a:r>
            <a:endParaRPr lang="en-US" sz="4800">
              <a:solidFill>
                <a:schemeClr val="tx2"/>
              </a:solidFill>
              <a:latin typeface="Aptos" panose="020B0004020202020204" pitchFamily="34" charset="0"/>
            </a:endParaRPr>
          </a:p>
        </p:txBody>
      </p:sp>
      <p:sp>
        <p:nvSpPr>
          <p:cNvPr id="22" name="TextBox 21">
            <a:extLst>
              <a:ext uri="{FF2B5EF4-FFF2-40B4-BE49-F238E27FC236}">
                <a16:creationId xmlns:a16="http://schemas.microsoft.com/office/drawing/2014/main" id="{4A6C04FF-2EB8-2A94-BD8F-3348DFDE8820}"/>
              </a:ext>
            </a:extLst>
          </p:cNvPr>
          <p:cNvSpPr txBox="1"/>
          <p:nvPr/>
        </p:nvSpPr>
        <p:spPr>
          <a:xfrm>
            <a:off x="12690763" y="7591296"/>
            <a:ext cx="3818994" cy="830997"/>
          </a:xfrm>
          <a:prstGeom prst="rect">
            <a:avLst/>
          </a:prstGeom>
          <a:noFill/>
        </p:spPr>
        <p:txBody>
          <a:bodyPr wrap="none" rtlCol="0">
            <a:spAutoFit/>
          </a:bodyPr>
          <a:lstStyle/>
          <a:p>
            <a:r>
              <a:rPr lang="en-US" sz="4800">
                <a:solidFill>
                  <a:schemeClr val="tx2"/>
                </a:solidFill>
                <a:latin typeface="Aptos" panose="020B0004020202020204" pitchFamily="34" charset="0"/>
              </a:rPr>
              <a:t>/</a:t>
            </a:r>
            <a:r>
              <a:rPr lang="en-US" sz="4800" err="1">
                <a:solidFill>
                  <a:schemeClr val="tx2"/>
                </a:solidFill>
                <a:latin typeface="Aptos" panose="020B0004020202020204" pitchFamily="34" charset="0"/>
              </a:rPr>
              <a:t>aspiredotdev</a:t>
            </a:r>
            <a:endParaRPr lang="en-US" sz="4800">
              <a:solidFill>
                <a:schemeClr val="tx2"/>
              </a:solidFill>
              <a:latin typeface="Aptos" panose="020B0004020202020204" pitchFamily="34" charset="0"/>
            </a:endParaRPr>
          </a:p>
        </p:txBody>
      </p:sp>
      <p:sp>
        <p:nvSpPr>
          <p:cNvPr id="23" name="TextBox 22">
            <a:extLst>
              <a:ext uri="{FF2B5EF4-FFF2-40B4-BE49-F238E27FC236}">
                <a16:creationId xmlns:a16="http://schemas.microsoft.com/office/drawing/2014/main" id="{B4FB304F-5BA4-F345-E84B-A4FC5A16F667}"/>
              </a:ext>
            </a:extLst>
          </p:cNvPr>
          <p:cNvSpPr txBox="1"/>
          <p:nvPr/>
        </p:nvSpPr>
        <p:spPr>
          <a:xfrm>
            <a:off x="12690763" y="8767345"/>
            <a:ext cx="3737626" cy="830997"/>
          </a:xfrm>
          <a:prstGeom prst="rect">
            <a:avLst/>
          </a:prstGeom>
          <a:noFill/>
        </p:spPr>
        <p:txBody>
          <a:bodyPr wrap="none" rtlCol="0">
            <a:spAutoFit/>
          </a:bodyPr>
          <a:lstStyle/>
          <a:p>
            <a:r>
              <a:rPr lang="en-US" sz="4800">
                <a:solidFill>
                  <a:schemeClr val="tx2"/>
                </a:solidFill>
                <a:latin typeface="Aptos" panose="020B0004020202020204" pitchFamily="34" charset="0"/>
              </a:rPr>
              <a:t>dotnet/aspire</a:t>
            </a:r>
          </a:p>
        </p:txBody>
      </p:sp>
      <p:sp>
        <p:nvSpPr>
          <p:cNvPr id="4" name="TextBox 3">
            <a:extLst>
              <a:ext uri="{FF2B5EF4-FFF2-40B4-BE49-F238E27FC236}">
                <a16:creationId xmlns:a16="http://schemas.microsoft.com/office/drawing/2014/main" id="{8DD6D917-5234-CA39-60F3-6D947C25377B}"/>
              </a:ext>
            </a:extLst>
          </p:cNvPr>
          <p:cNvSpPr txBox="1"/>
          <p:nvPr/>
        </p:nvSpPr>
        <p:spPr>
          <a:xfrm>
            <a:off x="14651684" y="10432048"/>
            <a:ext cx="4807726" cy="1107996"/>
          </a:xfrm>
          <a:prstGeom prst="rect">
            <a:avLst/>
          </a:prstGeom>
          <a:noFill/>
        </p:spPr>
        <p:txBody>
          <a:bodyPr wrap="none" rtlCol="0">
            <a:spAutoFit/>
          </a:bodyPr>
          <a:lstStyle/>
          <a:p>
            <a:r>
              <a:rPr lang="en-US" sz="6600" b="1" dirty="0" err="1">
                <a:solidFill>
                  <a:schemeClr val="tx2"/>
                </a:solidFill>
                <a:latin typeface="Poppins" pitchFamily="2" charset="77"/>
                <a:cs typeface="Poppins" pitchFamily="2" charset="77"/>
              </a:rPr>
              <a:t>aspire.dev</a:t>
            </a:r>
            <a:endParaRPr lang="en-US" sz="6600" b="1" dirty="0">
              <a:solidFill>
                <a:schemeClr val="tx2"/>
              </a:solidFill>
              <a:latin typeface="Poppins" pitchFamily="2" charset="77"/>
              <a:cs typeface="Poppins" pitchFamily="2" charset="77"/>
            </a:endParaRPr>
          </a:p>
        </p:txBody>
      </p:sp>
    </p:spTree>
    <p:extLst>
      <p:ext uri="{BB962C8B-B14F-4D97-AF65-F5344CB8AC3E}">
        <p14:creationId xmlns:p14="http://schemas.microsoft.com/office/powerpoint/2010/main" val="3721082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51BC9F1-336D-C83A-2BB9-E3BDA99D62D4}"/>
              </a:ext>
            </a:extLst>
          </p:cNvPr>
          <p:cNvSpPr>
            <a:spLocks noGrp="1"/>
          </p:cNvSpPr>
          <p:nvPr>
            <p:ph type="body" sz="quarter" idx="12"/>
          </p:nvPr>
        </p:nvSpPr>
        <p:spPr>
          <a:xfrm>
            <a:off x="1039108" y="6078642"/>
            <a:ext cx="8163258" cy="1289311"/>
          </a:xfrm>
        </p:spPr>
        <p:txBody>
          <a:bodyPr/>
          <a:lstStyle/>
          <a:p>
            <a:r>
              <a:rPr lang="en-US">
                <a:latin typeface="+mj-lt"/>
              </a:rPr>
              <a:t>Thank you!</a:t>
            </a:r>
          </a:p>
        </p:txBody>
      </p:sp>
      <p:sp>
        <p:nvSpPr>
          <p:cNvPr id="3" name="Text Placeholder 2">
            <a:extLst>
              <a:ext uri="{FF2B5EF4-FFF2-40B4-BE49-F238E27FC236}">
                <a16:creationId xmlns:a16="http://schemas.microsoft.com/office/drawing/2014/main" id="{6BE1443A-48E9-2925-AD8A-35C6CBF9CA75}"/>
              </a:ext>
            </a:extLst>
          </p:cNvPr>
          <p:cNvSpPr txBox="1">
            <a:spLocks/>
          </p:cNvSpPr>
          <p:nvPr/>
        </p:nvSpPr>
        <p:spPr>
          <a:xfrm>
            <a:off x="1206792" y="7523595"/>
            <a:ext cx="12002543" cy="302643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400" spc="-150">
                <a:solidFill>
                  <a:schemeClr val="accent6"/>
                </a:solidFill>
                <a:latin typeface="Poppins" panose="00000500000000000000" pitchFamily="2" charset="0"/>
                <a:cs typeface="Poppins" panose="00000500000000000000" pitchFamily="2" charset="0"/>
              </a:rPr>
              <a:t>Speaker Name</a:t>
            </a:r>
            <a:br>
              <a:rPr lang="en-US" sz="5400" spc="-150">
                <a:solidFill>
                  <a:schemeClr val="bg1"/>
                </a:solidFill>
                <a:latin typeface="Poppins" panose="00000500000000000000" pitchFamily="2" charset="0"/>
                <a:cs typeface="Poppins" panose="00000500000000000000" pitchFamily="2" charset="0"/>
              </a:rPr>
            </a:br>
            <a:r>
              <a:rPr lang="en-US" sz="4800" spc="-150">
                <a:latin typeface="Poppins" panose="00000500000000000000" pitchFamily="2" charset="0"/>
                <a:cs typeface="Poppins" panose="00000500000000000000" pitchFamily="2" charset="0"/>
              </a:rPr>
              <a:t>Role, Company</a:t>
            </a:r>
          </a:p>
          <a:p>
            <a:pPr marL="0" indent="0">
              <a:buNone/>
            </a:pPr>
            <a:r>
              <a:rPr lang="en-US" sz="5400" spc="-150">
                <a:latin typeface="Poppins" panose="00000500000000000000" pitchFamily="2" charset="0"/>
                <a:cs typeface="Poppins" panose="00000500000000000000" pitchFamily="2" charset="0"/>
              </a:rPr>
              <a:t>@social</a:t>
            </a:r>
          </a:p>
        </p:txBody>
      </p:sp>
    </p:spTree>
    <p:extLst>
      <p:ext uri="{BB962C8B-B14F-4D97-AF65-F5344CB8AC3E}">
        <p14:creationId xmlns:p14="http://schemas.microsoft.com/office/powerpoint/2010/main" val="1911419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61D49F-A213-B9F7-CDDF-02884D2D11E0}"/>
              </a:ext>
            </a:extLst>
          </p:cNvPr>
          <p:cNvPicPr>
            <a:picLocks noChangeAspect="1"/>
          </p:cNvPicPr>
          <p:nvPr/>
        </p:nvPicPr>
        <p:blipFill>
          <a:blip r:embed="rId2"/>
          <a:stretch>
            <a:fillRect/>
          </a:stretch>
        </p:blipFill>
        <p:spPr>
          <a:xfrm>
            <a:off x="4005938" y="4416357"/>
            <a:ext cx="14664736" cy="3969088"/>
          </a:xfrm>
          <a:prstGeom prst="rect">
            <a:avLst/>
          </a:prstGeom>
        </p:spPr>
      </p:pic>
      <p:cxnSp>
        <p:nvCxnSpPr>
          <p:cNvPr id="6" name="Straight Arrow Connector 5">
            <a:extLst>
              <a:ext uri="{FF2B5EF4-FFF2-40B4-BE49-F238E27FC236}">
                <a16:creationId xmlns:a16="http://schemas.microsoft.com/office/drawing/2014/main" id="{C7710618-3DB6-4F6C-37DA-6A4DA074047A}"/>
              </a:ext>
            </a:extLst>
          </p:cNvPr>
          <p:cNvCxnSpPr/>
          <p:nvPr/>
        </p:nvCxnSpPr>
        <p:spPr>
          <a:xfrm>
            <a:off x="10058400" y="3190672"/>
            <a:ext cx="894945" cy="274320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EF05B4F-407F-22F3-1C1A-9D06FD832123}"/>
              </a:ext>
            </a:extLst>
          </p:cNvPr>
          <p:cNvCxnSpPr>
            <a:cxnSpLocks/>
          </p:cNvCxnSpPr>
          <p:nvPr/>
        </p:nvCxnSpPr>
        <p:spPr>
          <a:xfrm flipH="1">
            <a:off x="14627158" y="2840477"/>
            <a:ext cx="1851497" cy="309339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2DE9444-3882-C8C0-5808-EA57BC25ACD3}"/>
              </a:ext>
            </a:extLst>
          </p:cNvPr>
          <p:cNvSpPr txBox="1"/>
          <p:nvPr/>
        </p:nvSpPr>
        <p:spPr>
          <a:xfrm>
            <a:off x="8143152" y="2557657"/>
            <a:ext cx="2810193" cy="584775"/>
          </a:xfrm>
          <a:prstGeom prst="rect">
            <a:avLst/>
          </a:prstGeom>
          <a:noFill/>
        </p:spPr>
        <p:txBody>
          <a:bodyPr wrap="none" rtlCol="0">
            <a:spAutoFit/>
          </a:bodyPr>
          <a:lstStyle/>
          <a:p>
            <a:r>
              <a:rPr lang="en-US" sz="3200"/>
              <a:t>The Integration</a:t>
            </a:r>
          </a:p>
        </p:txBody>
      </p:sp>
      <p:sp>
        <p:nvSpPr>
          <p:cNvPr id="10" name="TextBox 9">
            <a:extLst>
              <a:ext uri="{FF2B5EF4-FFF2-40B4-BE49-F238E27FC236}">
                <a16:creationId xmlns:a16="http://schemas.microsoft.com/office/drawing/2014/main" id="{F1F6009D-DF72-A26A-32CC-AF8151BE0DA3}"/>
              </a:ext>
            </a:extLst>
          </p:cNvPr>
          <p:cNvSpPr txBox="1"/>
          <p:nvPr/>
        </p:nvSpPr>
        <p:spPr>
          <a:xfrm>
            <a:off x="15649165" y="2296047"/>
            <a:ext cx="4624471" cy="523220"/>
          </a:xfrm>
          <a:prstGeom prst="rect">
            <a:avLst/>
          </a:prstGeom>
          <a:noFill/>
        </p:spPr>
        <p:txBody>
          <a:bodyPr wrap="none" rtlCol="0">
            <a:spAutoFit/>
          </a:bodyPr>
          <a:lstStyle/>
          <a:p>
            <a:r>
              <a:rPr lang="en-US" sz="2800"/>
              <a:t>What you want it to be called</a:t>
            </a:r>
          </a:p>
        </p:txBody>
      </p:sp>
    </p:spTree>
    <p:extLst>
      <p:ext uri="{BB962C8B-B14F-4D97-AF65-F5344CB8AC3E}">
        <p14:creationId xmlns:p14="http://schemas.microsoft.com/office/powerpoint/2010/main" val="6988801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199E09-7C9D-F754-F0AB-968516CACC0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6E6F7021-CF6F-CB66-C6A1-AF1187447127}"/>
              </a:ext>
            </a:extLst>
          </p:cNvPr>
          <p:cNvSpPr>
            <a:spLocks noGrp="1"/>
          </p:cNvSpPr>
          <p:nvPr>
            <p:ph type="body" sz="quarter" idx="10"/>
          </p:nvPr>
        </p:nvSpPr>
        <p:spPr/>
        <p:txBody>
          <a:bodyPr/>
          <a:lstStyle/>
          <a:p>
            <a:r>
              <a:rPr lang="en-US"/>
              <a:t>Intro to Aspire</a:t>
            </a:r>
          </a:p>
        </p:txBody>
      </p:sp>
      <p:sp>
        <p:nvSpPr>
          <p:cNvPr id="4" name="Text Placeholder 2">
            <a:extLst>
              <a:ext uri="{FF2B5EF4-FFF2-40B4-BE49-F238E27FC236}">
                <a16:creationId xmlns:a16="http://schemas.microsoft.com/office/drawing/2014/main" id="{2E003235-6F85-21D8-135C-F8974CEBE639}"/>
              </a:ext>
            </a:extLst>
          </p:cNvPr>
          <p:cNvSpPr>
            <a:spLocks noGrp="1"/>
          </p:cNvSpPr>
          <p:nvPr>
            <p:ph type="body" sz="quarter" idx="11"/>
          </p:nvPr>
        </p:nvSpPr>
        <p:spPr>
          <a:xfrm>
            <a:off x="1088058" y="6861321"/>
            <a:ext cx="11658600" cy="1828800"/>
          </a:xfrm>
        </p:spPr>
        <p:txBody>
          <a:bodyPr/>
          <a:lstStyle/>
          <a:p>
            <a:pPr>
              <a:lnSpc>
                <a:spcPct val="100000"/>
              </a:lnSpc>
            </a:pPr>
            <a:r>
              <a:rPr lang="en-US" sz="5400" spc="-150">
                <a:solidFill>
                  <a:schemeClr val="accent6"/>
                </a:solidFill>
              </a:rPr>
              <a:t>Speaker Name</a:t>
            </a:r>
            <a:br>
              <a:rPr lang="en-US" sz="5400" spc="-150">
                <a:solidFill>
                  <a:schemeClr val="bg1"/>
                </a:solidFill>
              </a:rPr>
            </a:br>
            <a:r>
              <a:rPr lang="en-US" sz="4800" spc="-150"/>
              <a:t>Role, Company</a:t>
            </a:r>
          </a:p>
          <a:p>
            <a:pPr>
              <a:lnSpc>
                <a:spcPct val="100000"/>
              </a:lnSpc>
            </a:pPr>
            <a:r>
              <a:rPr lang="en-US" sz="5400" spc="-150"/>
              <a:t>@social</a:t>
            </a:r>
          </a:p>
        </p:txBody>
      </p:sp>
    </p:spTree>
    <p:extLst>
      <p:ext uri="{BB962C8B-B14F-4D97-AF65-F5344CB8AC3E}">
        <p14:creationId xmlns:p14="http://schemas.microsoft.com/office/powerpoint/2010/main" val="14051589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DAB98-2E50-5F91-A208-2F3789758523}"/>
            </a:ext>
          </a:extLst>
        </p:cNvPr>
        <p:cNvGrpSpPr/>
        <p:nvPr/>
      </p:nvGrpSpPr>
      <p:grpSpPr>
        <a:xfrm>
          <a:off x="0" y="0"/>
          <a:ext cx="0" cy="0"/>
          <a:chOff x="0" y="0"/>
          <a:chExt cx="0" cy="0"/>
        </a:xfrm>
      </p:grpSpPr>
      <p:sp>
        <p:nvSpPr>
          <p:cNvPr id="5" name="Text Placeholder 4">
            <a:extLst>
              <a:ext uri="{FF2B5EF4-FFF2-40B4-BE49-F238E27FC236}">
                <a16:creationId xmlns:a16="http://schemas.microsoft.com/office/drawing/2014/main" id="{08B13D64-C6EB-6024-4559-31893A33E41C}"/>
              </a:ext>
            </a:extLst>
          </p:cNvPr>
          <p:cNvSpPr>
            <a:spLocks noGrp="1"/>
          </p:cNvSpPr>
          <p:nvPr>
            <p:ph type="body" sz="quarter" idx="13"/>
          </p:nvPr>
        </p:nvSpPr>
        <p:spPr/>
        <p:txBody>
          <a:bodyPr/>
          <a:lstStyle/>
          <a:p>
            <a:r>
              <a:rPr lang="en-US"/>
              <a:t>Modern Apps are a</a:t>
            </a:r>
          </a:p>
        </p:txBody>
      </p:sp>
      <p:sp>
        <p:nvSpPr>
          <p:cNvPr id="6" name="Text Placeholder 5">
            <a:extLst>
              <a:ext uri="{FF2B5EF4-FFF2-40B4-BE49-F238E27FC236}">
                <a16:creationId xmlns:a16="http://schemas.microsoft.com/office/drawing/2014/main" id="{74D4647B-981B-A8D6-3EB2-E1B56C5E149C}"/>
              </a:ext>
            </a:extLst>
          </p:cNvPr>
          <p:cNvSpPr>
            <a:spLocks noGrp="1"/>
          </p:cNvSpPr>
          <p:nvPr>
            <p:ph type="body" sz="quarter" idx="15"/>
          </p:nvPr>
        </p:nvSpPr>
        <p:spPr/>
        <p:txBody>
          <a:bodyPr/>
          <a:lstStyle/>
          <a:p>
            <a:r>
              <a:rPr lang="en-US"/>
              <a:t>Giant Puzzle</a:t>
            </a:r>
          </a:p>
        </p:txBody>
      </p:sp>
      <p:sp>
        <p:nvSpPr>
          <p:cNvPr id="7" name="Text Placeholder 6">
            <a:extLst>
              <a:ext uri="{FF2B5EF4-FFF2-40B4-BE49-F238E27FC236}">
                <a16:creationId xmlns:a16="http://schemas.microsoft.com/office/drawing/2014/main" id="{0129A6CE-F4B0-E35A-DFFB-1BBA12418F52}"/>
              </a:ext>
            </a:extLst>
          </p:cNvPr>
          <p:cNvSpPr>
            <a:spLocks noGrp="1"/>
          </p:cNvSpPr>
          <p:nvPr>
            <p:ph type="body" sz="quarter" idx="16"/>
          </p:nvPr>
        </p:nvSpPr>
        <p:spPr>
          <a:xfrm>
            <a:off x="1508863" y="3993684"/>
            <a:ext cx="3455024" cy="439738"/>
          </a:xfrm>
        </p:spPr>
        <p:txBody>
          <a:bodyPr/>
          <a:lstStyle/>
          <a:p>
            <a:r>
              <a:rPr lang="en-US" b="1"/>
              <a:t>Editor/IDE</a:t>
            </a:r>
          </a:p>
        </p:txBody>
      </p:sp>
      <p:sp>
        <p:nvSpPr>
          <p:cNvPr id="8" name="Text Placeholder 7">
            <a:extLst>
              <a:ext uri="{FF2B5EF4-FFF2-40B4-BE49-F238E27FC236}">
                <a16:creationId xmlns:a16="http://schemas.microsoft.com/office/drawing/2014/main" id="{9D1FA7FA-1477-DA3C-6E42-5C7BE48A0685}"/>
              </a:ext>
            </a:extLst>
          </p:cNvPr>
          <p:cNvSpPr>
            <a:spLocks noGrp="1"/>
          </p:cNvSpPr>
          <p:nvPr>
            <p:ph type="body" sz="quarter" idx="17"/>
          </p:nvPr>
        </p:nvSpPr>
        <p:spPr>
          <a:xfrm>
            <a:off x="1508863" y="4646827"/>
            <a:ext cx="3455024" cy="1318858"/>
          </a:xfrm>
        </p:spPr>
        <p:txBody>
          <a:bodyPr/>
          <a:lstStyle/>
          <a:p>
            <a:r>
              <a:rPr lang="en-US"/>
              <a:t>&gt; Operating systems</a:t>
            </a:r>
          </a:p>
          <a:p>
            <a:r>
              <a:rPr lang="en-US"/>
              <a:t>&gt; Shells + terminals</a:t>
            </a:r>
          </a:p>
          <a:p>
            <a:r>
              <a:rPr lang="en-US"/>
              <a:t>&gt; Coding agents</a:t>
            </a:r>
          </a:p>
          <a:p>
            <a:r>
              <a:rPr lang="en-US"/>
              <a:t>&gt; Extensions</a:t>
            </a:r>
          </a:p>
        </p:txBody>
      </p:sp>
      <p:sp>
        <p:nvSpPr>
          <p:cNvPr id="9" name="Text Placeholder 8">
            <a:extLst>
              <a:ext uri="{FF2B5EF4-FFF2-40B4-BE49-F238E27FC236}">
                <a16:creationId xmlns:a16="http://schemas.microsoft.com/office/drawing/2014/main" id="{1C263111-FF06-E7EE-0BD9-B1C4D7A1BD8F}"/>
              </a:ext>
            </a:extLst>
          </p:cNvPr>
          <p:cNvSpPr>
            <a:spLocks noGrp="1"/>
          </p:cNvSpPr>
          <p:nvPr>
            <p:ph type="body" sz="quarter" idx="18"/>
          </p:nvPr>
        </p:nvSpPr>
        <p:spPr>
          <a:xfrm>
            <a:off x="5996971" y="3993684"/>
            <a:ext cx="3518818" cy="439738"/>
          </a:xfrm>
        </p:spPr>
        <p:txBody>
          <a:bodyPr/>
          <a:lstStyle/>
          <a:p>
            <a:r>
              <a:rPr lang="en-US" b="1"/>
              <a:t>Frontends</a:t>
            </a:r>
          </a:p>
        </p:txBody>
      </p:sp>
      <p:sp>
        <p:nvSpPr>
          <p:cNvPr id="10" name="Text Placeholder 9">
            <a:extLst>
              <a:ext uri="{FF2B5EF4-FFF2-40B4-BE49-F238E27FC236}">
                <a16:creationId xmlns:a16="http://schemas.microsoft.com/office/drawing/2014/main" id="{2D638951-912A-6709-858B-874A0E4C4CEB}"/>
              </a:ext>
            </a:extLst>
          </p:cNvPr>
          <p:cNvSpPr>
            <a:spLocks noGrp="1"/>
          </p:cNvSpPr>
          <p:nvPr>
            <p:ph type="body" sz="quarter" idx="19"/>
          </p:nvPr>
        </p:nvSpPr>
        <p:spPr>
          <a:xfrm>
            <a:off x="5996971" y="4646827"/>
            <a:ext cx="3518818" cy="1318858"/>
          </a:xfrm>
        </p:spPr>
        <p:txBody>
          <a:bodyPr/>
          <a:lstStyle/>
          <a:p>
            <a:r>
              <a:rPr lang="en-US"/>
              <a:t>&gt; Endless languages + frameworks</a:t>
            </a:r>
          </a:p>
        </p:txBody>
      </p:sp>
      <p:sp>
        <p:nvSpPr>
          <p:cNvPr id="11" name="Text Placeholder 10">
            <a:extLst>
              <a:ext uri="{FF2B5EF4-FFF2-40B4-BE49-F238E27FC236}">
                <a16:creationId xmlns:a16="http://schemas.microsoft.com/office/drawing/2014/main" id="{C7A334C1-0967-46AE-CDB7-433B5C9AEC7C}"/>
              </a:ext>
            </a:extLst>
          </p:cNvPr>
          <p:cNvSpPr>
            <a:spLocks noGrp="1"/>
          </p:cNvSpPr>
          <p:nvPr>
            <p:ph type="body" sz="quarter" idx="20"/>
          </p:nvPr>
        </p:nvSpPr>
        <p:spPr>
          <a:xfrm>
            <a:off x="5996971" y="6988093"/>
            <a:ext cx="3518818" cy="439738"/>
          </a:xfrm>
        </p:spPr>
        <p:txBody>
          <a:bodyPr/>
          <a:lstStyle/>
          <a:p>
            <a:r>
              <a:rPr lang="en-US" b="1"/>
              <a:t>Backends</a:t>
            </a:r>
          </a:p>
        </p:txBody>
      </p:sp>
      <p:sp>
        <p:nvSpPr>
          <p:cNvPr id="12" name="Text Placeholder 11">
            <a:extLst>
              <a:ext uri="{FF2B5EF4-FFF2-40B4-BE49-F238E27FC236}">
                <a16:creationId xmlns:a16="http://schemas.microsoft.com/office/drawing/2014/main" id="{A23868AE-48D6-F23F-F0F1-CF055294F630}"/>
              </a:ext>
            </a:extLst>
          </p:cNvPr>
          <p:cNvSpPr>
            <a:spLocks noGrp="1"/>
          </p:cNvSpPr>
          <p:nvPr>
            <p:ph type="body" sz="quarter" idx="21"/>
          </p:nvPr>
        </p:nvSpPr>
        <p:spPr>
          <a:xfrm>
            <a:off x="6020974" y="7473235"/>
            <a:ext cx="3518818" cy="1318858"/>
          </a:xfrm>
        </p:spPr>
        <p:txBody>
          <a:bodyPr/>
          <a:lstStyle/>
          <a:p>
            <a:r>
              <a:rPr lang="en-US"/>
              <a:t>&gt; Microservices, monoliths, containers, VMs</a:t>
            </a:r>
          </a:p>
        </p:txBody>
      </p:sp>
      <p:sp>
        <p:nvSpPr>
          <p:cNvPr id="13" name="Text Placeholder 12">
            <a:extLst>
              <a:ext uri="{FF2B5EF4-FFF2-40B4-BE49-F238E27FC236}">
                <a16:creationId xmlns:a16="http://schemas.microsoft.com/office/drawing/2014/main" id="{33BAD3E5-7DCD-5F87-9AB9-A68305913202}"/>
              </a:ext>
            </a:extLst>
          </p:cNvPr>
          <p:cNvSpPr>
            <a:spLocks noGrp="1"/>
          </p:cNvSpPr>
          <p:nvPr>
            <p:ph type="body" sz="quarter" idx="22"/>
          </p:nvPr>
        </p:nvSpPr>
        <p:spPr>
          <a:xfrm>
            <a:off x="10418246" y="3993684"/>
            <a:ext cx="3518818" cy="439738"/>
          </a:xfrm>
        </p:spPr>
        <p:txBody>
          <a:bodyPr/>
          <a:lstStyle/>
          <a:p>
            <a:r>
              <a:rPr lang="en-US" b="1"/>
              <a:t>Services</a:t>
            </a:r>
          </a:p>
        </p:txBody>
      </p:sp>
      <p:sp>
        <p:nvSpPr>
          <p:cNvPr id="14" name="Text Placeholder 13">
            <a:extLst>
              <a:ext uri="{FF2B5EF4-FFF2-40B4-BE49-F238E27FC236}">
                <a16:creationId xmlns:a16="http://schemas.microsoft.com/office/drawing/2014/main" id="{B6D4A024-4126-567E-A64F-2EA6AB3AA23C}"/>
              </a:ext>
            </a:extLst>
          </p:cNvPr>
          <p:cNvSpPr>
            <a:spLocks noGrp="1"/>
          </p:cNvSpPr>
          <p:nvPr>
            <p:ph type="body" sz="quarter" idx="23"/>
          </p:nvPr>
        </p:nvSpPr>
        <p:spPr>
          <a:xfrm>
            <a:off x="10418246" y="4646826"/>
            <a:ext cx="3518818" cy="1801179"/>
          </a:xfrm>
        </p:spPr>
        <p:txBody>
          <a:bodyPr/>
          <a:lstStyle/>
          <a:p>
            <a:pPr>
              <a:lnSpc>
                <a:spcPct val="100000"/>
              </a:lnSpc>
            </a:pPr>
            <a:r>
              <a:rPr lang="en-US"/>
              <a:t>&gt; Databases + storage</a:t>
            </a:r>
          </a:p>
          <a:p>
            <a:pPr>
              <a:lnSpc>
                <a:spcPct val="100000"/>
              </a:lnSpc>
            </a:pPr>
            <a:r>
              <a:rPr lang="en-US"/>
              <a:t>&gt; Auth</a:t>
            </a:r>
          </a:p>
          <a:p>
            <a:pPr>
              <a:lnSpc>
                <a:spcPct val="100000"/>
              </a:lnSpc>
            </a:pPr>
            <a:r>
              <a:rPr lang="en-US"/>
              <a:t>&gt; Caches + queues</a:t>
            </a:r>
          </a:p>
          <a:p>
            <a:pPr>
              <a:lnSpc>
                <a:spcPct val="100000"/>
              </a:lnSpc>
            </a:pPr>
            <a:r>
              <a:rPr lang="en-US"/>
              <a:t>&gt; Messaging</a:t>
            </a:r>
          </a:p>
        </p:txBody>
      </p:sp>
      <p:sp>
        <p:nvSpPr>
          <p:cNvPr id="15" name="Text Placeholder 14">
            <a:extLst>
              <a:ext uri="{FF2B5EF4-FFF2-40B4-BE49-F238E27FC236}">
                <a16:creationId xmlns:a16="http://schemas.microsoft.com/office/drawing/2014/main" id="{F5BD5918-D914-921F-A348-6B008FAE138C}"/>
              </a:ext>
            </a:extLst>
          </p:cNvPr>
          <p:cNvSpPr>
            <a:spLocks noGrp="1"/>
          </p:cNvSpPr>
          <p:nvPr>
            <p:ph type="body" sz="quarter" idx="24"/>
          </p:nvPr>
        </p:nvSpPr>
        <p:spPr>
          <a:xfrm>
            <a:off x="14909859" y="3993684"/>
            <a:ext cx="3518818" cy="439738"/>
          </a:xfrm>
        </p:spPr>
        <p:txBody>
          <a:bodyPr/>
          <a:lstStyle/>
          <a:p>
            <a:r>
              <a:rPr lang="en-US" b="1"/>
              <a:t>Agents + AI</a:t>
            </a:r>
          </a:p>
        </p:txBody>
      </p:sp>
      <p:sp>
        <p:nvSpPr>
          <p:cNvPr id="16" name="Text Placeholder 15">
            <a:extLst>
              <a:ext uri="{FF2B5EF4-FFF2-40B4-BE49-F238E27FC236}">
                <a16:creationId xmlns:a16="http://schemas.microsoft.com/office/drawing/2014/main" id="{6F1CF9F7-322D-1BB4-39C3-EDC64D806475}"/>
              </a:ext>
            </a:extLst>
          </p:cNvPr>
          <p:cNvSpPr>
            <a:spLocks noGrp="1"/>
          </p:cNvSpPr>
          <p:nvPr>
            <p:ph type="body" sz="quarter" idx="25"/>
          </p:nvPr>
        </p:nvSpPr>
        <p:spPr>
          <a:xfrm>
            <a:off x="14909859" y="4646826"/>
            <a:ext cx="3518818" cy="916897"/>
          </a:xfrm>
        </p:spPr>
        <p:txBody>
          <a:bodyPr/>
          <a:lstStyle/>
          <a:p>
            <a:r>
              <a:rPr lang="en-US"/>
              <a:t>&gt; Models, deployments, frameworks</a:t>
            </a:r>
          </a:p>
        </p:txBody>
      </p:sp>
      <p:sp>
        <p:nvSpPr>
          <p:cNvPr id="17" name="Text Placeholder 16">
            <a:extLst>
              <a:ext uri="{FF2B5EF4-FFF2-40B4-BE49-F238E27FC236}">
                <a16:creationId xmlns:a16="http://schemas.microsoft.com/office/drawing/2014/main" id="{2107E121-8A2B-F50C-3C13-05BCB88E8572}"/>
              </a:ext>
            </a:extLst>
          </p:cNvPr>
          <p:cNvSpPr>
            <a:spLocks noGrp="1"/>
          </p:cNvSpPr>
          <p:nvPr>
            <p:ph type="body" sz="quarter" idx="26"/>
          </p:nvPr>
        </p:nvSpPr>
        <p:spPr>
          <a:xfrm>
            <a:off x="19381376" y="3993684"/>
            <a:ext cx="3518818" cy="439738"/>
          </a:xfrm>
        </p:spPr>
        <p:txBody>
          <a:bodyPr/>
          <a:lstStyle/>
          <a:p>
            <a:r>
              <a:rPr lang="en-US" b="1"/>
              <a:t>Env</a:t>
            </a:r>
          </a:p>
        </p:txBody>
      </p:sp>
      <p:sp>
        <p:nvSpPr>
          <p:cNvPr id="18" name="Text Placeholder 17">
            <a:extLst>
              <a:ext uri="{FF2B5EF4-FFF2-40B4-BE49-F238E27FC236}">
                <a16:creationId xmlns:a16="http://schemas.microsoft.com/office/drawing/2014/main" id="{DF512A80-7A32-AD79-5BEC-E2289B0CD47E}"/>
              </a:ext>
            </a:extLst>
          </p:cNvPr>
          <p:cNvSpPr>
            <a:spLocks noGrp="1"/>
          </p:cNvSpPr>
          <p:nvPr>
            <p:ph type="body" sz="quarter" idx="27"/>
          </p:nvPr>
        </p:nvSpPr>
        <p:spPr>
          <a:xfrm>
            <a:off x="19381376" y="4646826"/>
            <a:ext cx="3518818" cy="1801179"/>
          </a:xfrm>
        </p:spPr>
        <p:txBody>
          <a:bodyPr/>
          <a:lstStyle/>
          <a:p>
            <a:pPr>
              <a:lnSpc>
                <a:spcPct val="100000"/>
              </a:lnSpc>
            </a:pPr>
            <a:r>
              <a:rPr lang="en-US"/>
              <a:t>&gt; Secrets/tokens/keys</a:t>
            </a:r>
          </a:p>
          <a:p>
            <a:pPr>
              <a:lnSpc>
                <a:spcPct val="100000"/>
              </a:lnSpc>
            </a:pPr>
            <a:r>
              <a:rPr lang="en-US"/>
              <a:t>&gt; Provisioning parameters</a:t>
            </a:r>
          </a:p>
          <a:p>
            <a:pPr>
              <a:lnSpc>
                <a:spcPct val="100000"/>
              </a:lnSpc>
            </a:pPr>
            <a:r>
              <a:rPr lang="en-US"/>
              <a:t>&gt; Non-source-controllable assets</a:t>
            </a:r>
          </a:p>
          <a:p>
            <a:pPr>
              <a:lnSpc>
                <a:spcPct val="100000"/>
              </a:lnSpc>
            </a:pPr>
            <a:r>
              <a:rPr lang="en-US"/>
              <a:t>&gt; Changing ports and dependencies</a:t>
            </a:r>
          </a:p>
        </p:txBody>
      </p:sp>
      <p:sp>
        <p:nvSpPr>
          <p:cNvPr id="19" name="Text Placeholder 18">
            <a:extLst>
              <a:ext uri="{FF2B5EF4-FFF2-40B4-BE49-F238E27FC236}">
                <a16:creationId xmlns:a16="http://schemas.microsoft.com/office/drawing/2014/main" id="{EFFF9685-D86E-F989-115B-D1FFCB1037B4}"/>
              </a:ext>
            </a:extLst>
          </p:cNvPr>
          <p:cNvSpPr>
            <a:spLocks noGrp="1"/>
          </p:cNvSpPr>
          <p:nvPr>
            <p:ph type="body" sz="quarter" idx="28"/>
          </p:nvPr>
        </p:nvSpPr>
        <p:spPr>
          <a:xfrm>
            <a:off x="14909859" y="6988093"/>
            <a:ext cx="3518818" cy="439738"/>
          </a:xfrm>
        </p:spPr>
        <p:txBody>
          <a:bodyPr/>
          <a:lstStyle/>
          <a:p>
            <a:r>
              <a:rPr lang="en-US" b="1"/>
              <a:t>Observability</a:t>
            </a:r>
          </a:p>
        </p:txBody>
      </p:sp>
      <p:sp>
        <p:nvSpPr>
          <p:cNvPr id="20" name="Text Placeholder 19">
            <a:extLst>
              <a:ext uri="{FF2B5EF4-FFF2-40B4-BE49-F238E27FC236}">
                <a16:creationId xmlns:a16="http://schemas.microsoft.com/office/drawing/2014/main" id="{F7AE3115-CA7A-ED2F-0903-B8BEF5EBF741}"/>
              </a:ext>
            </a:extLst>
          </p:cNvPr>
          <p:cNvSpPr>
            <a:spLocks noGrp="1"/>
          </p:cNvSpPr>
          <p:nvPr>
            <p:ph type="body" sz="quarter" idx="29"/>
          </p:nvPr>
        </p:nvSpPr>
        <p:spPr>
          <a:xfrm>
            <a:off x="14933862" y="7473235"/>
            <a:ext cx="3518818" cy="1318858"/>
          </a:xfrm>
        </p:spPr>
        <p:txBody>
          <a:bodyPr/>
          <a:lstStyle/>
          <a:p>
            <a:r>
              <a:rPr lang="en-US"/>
              <a:t>&gt; Different data pipelines for different parts of the app</a:t>
            </a:r>
          </a:p>
        </p:txBody>
      </p:sp>
      <p:sp>
        <p:nvSpPr>
          <p:cNvPr id="21" name="Text Placeholder 20">
            <a:extLst>
              <a:ext uri="{FF2B5EF4-FFF2-40B4-BE49-F238E27FC236}">
                <a16:creationId xmlns:a16="http://schemas.microsoft.com/office/drawing/2014/main" id="{31267CA6-17E0-39D6-0566-400C700028FD}"/>
              </a:ext>
            </a:extLst>
          </p:cNvPr>
          <p:cNvSpPr>
            <a:spLocks noGrp="1"/>
          </p:cNvSpPr>
          <p:nvPr>
            <p:ph type="body" sz="quarter" idx="30"/>
          </p:nvPr>
        </p:nvSpPr>
        <p:spPr>
          <a:xfrm>
            <a:off x="1508863" y="10072938"/>
            <a:ext cx="3455024" cy="439738"/>
          </a:xfrm>
        </p:spPr>
        <p:txBody>
          <a:bodyPr/>
          <a:lstStyle/>
          <a:p>
            <a:r>
              <a:rPr lang="en-US" b="1"/>
              <a:t>Manifests + Scripts</a:t>
            </a:r>
          </a:p>
        </p:txBody>
      </p:sp>
      <p:sp>
        <p:nvSpPr>
          <p:cNvPr id="22" name="Text Placeholder 21">
            <a:extLst>
              <a:ext uri="{FF2B5EF4-FFF2-40B4-BE49-F238E27FC236}">
                <a16:creationId xmlns:a16="http://schemas.microsoft.com/office/drawing/2014/main" id="{49952DB1-2E5F-32C1-C249-63C91F49259B}"/>
              </a:ext>
            </a:extLst>
          </p:cNvPr>
          <p:cNvSpPr>
            <a:spLocks noGrp="1"/>
          </p:cNvSpPr>
          <p:nvPr>
            <p:ph type="body" sz="quarter" idx="31"/>
          </p:nvPr>
        </p:nvSpPr>
        <p:spPr>
          <a:xfrm>
            <a:off x="1508863" y="10726080"/>
            <a:ext cx="10159662" cy="1318858"/>
          </a:xfrm>
        </p:spPr>
        <p:txBody>
          <a:bodyPr/>
          <a:lstStyle/>
          <a:p>
            <a:r>
              <a:rPr lang="en-US"/>
              <a:t>&gt; Manifest languages (YAML, JSON, </a:t>
            </a:r>
            <a:r>
              <a:rPr lang="en-US" err="1"/>
              <a:t>Dockerfiles</a:t>
            </a:r>
            <a:r>
              <a:rPr lang="en-US"/>
              <a:t>)</a:t>
            </a:r>
          </a:p>
          <a:p>
            <a:r>
              <a:rPr lang="en-US"/>
              <a:t>&gt; Hard-to-read scripts (Bash, </a:t>
            </a:r>
            <a:r>
              <a:rPr lang="en-US" err="1"/>
              <a:t>pwsh</a:t>
            </a:r>
            <a:r>
              <a:rPr lang="en-US"/>
              <a:t>)</a:t>
            </a:r>
          </a:p>
          <a:p>
            <a:r>
              <a:rPr lang="en-US"/>
              <a:t>&gt; README.md, internal wikis, "tribal knowledge"</a:t>
            </a:r>
          </a:p>
        </p:txBody>
      </p:sp>
      <p:sp>
        <p:nvSpPr>
          <p:cNvPr id="23" name="Text Placeholder 22">
            <a:extLst>
              <a:ext uri="{FF2B5EF4-FFF2-40B4-BE49-F238E27FC236}">
                <a16:creationId xmlns:a16="http://schemas.microsoft.com/office/drawing/2014/main" id="{2EBB7D68-87D6-5A97-8949-8BC0DD4CED2A}"/>
              </a:ext>
            </a:extLst>
          </p:cNvPr>
          <p:cNvSpPr>
            <a:spLocks noGrp="1"/>
          </p:cNvSpPr>
          <p:nvPr>
            <p:ph type="body" sz="quarter" idx="32"/>
          </p:nvPr>
        </p:nvSpPr>
        <p:spPr>
          <a:xfrm>
            <a:off x="12712776" y="10072938"/>
            <a:ext cx="3455024" cy="439738"/>
          </a:xfrm>
        </p:spPr>
        <p:txBody>
          <a:bodyPr/>
          <a:lstStyle/>
          <a:p>
            <a:r>
              <a:rPr lang="en-US" b="1"/>
              <a:t>Deployment handoff</a:t>
            </a:r>
          </a:p>
        </p:txBody>
      </p:sp>
      <p:sp>
        <p:nvSpPr>
          <p:cNvPr id="24" name="Text Placeholder 23">
            <a:extLst>
              <a:ext uri="{FF2B5EF4-FFF2-40B4-BE49-F238E27FC236}">
                <a16:creationId xmlns:a16="http://schemas.microsoft.com/office/drawing/2014/main" id="{302EF876-E1FD-A938-C5DF-193910FC274A}"/>
              </a:ext>
            </a:extLst>
          </p:cNvPr>
          <p:cNvSpPr>
            <a:spLocks noGrp="1"/>
          </p:cNvSpPr>
          <p:nvPr>
            <p:ph type="body" sz="quarter" idx="33"/>
          </p:nvPr>
        </p:nvSpPr>
        <p:spPr>
          <a:xfrm>
            <a:off x="12712776" y="10726080"/>
            <a:ext cx="10159662" cy="1318858"/>
          </a:xfrm>
        </p:spPr>
        <p:txBody>
          <a:bodyPr/>
          <a:lstStyle/>
          <a:p>
            <a:r>
              <a:rPr lang="en-US"/>
              <a:t>&gt; Manual deployments</a:t>
            </a:r>
          </a:p>
          <a:p>
            <a:r>
              <a:rPr lang="en-US"/>
              <a:t>&gt; Automated CI/CD</a:t>
            </a:r>
          </a:p>
          <a:p>
            <a:r>
              <a:rPr lang="en-US"/>
              <a:t>&gt; Enterprise </a:t>
            </a:r>
            <a:r>
              <a:rPr lang="en-US" err="1"/>
              <a:t>devops</a:t>
            </a:r>
            <a:r>
              <a:rPr lang="en-US"/>
              <a:t> workflow</a:t>
            </a:r>
          </a:p>
        </p:txBody>
      </p:sp>
      <p:pic>
        <p:nvPicPr>
          <p:cNvPr id="25" name="Image 60" descr=" ">
            <a:extLst>
              <a:ext uri="{FF2B5EF4-FFF2-40B4-BE49-F238E27FC236}">
                <a16:creationId xmlns:a16="http://schemas.microsoft.com/office/drawing/2014/main" id="{23795A66-948B-4C6A-A32B-54FCC2E9217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12876" y="3289917"/>
            <a:ext cx="457257" cy="428625"/>
          </a:xfrm>
          <a:prstGeom prst="rect">
            <a:avLst/>
          </a:prstGeom>
        </p:spPr>
      </p:pic>
      <p:pic>
        <p:nvPicPr>
          <p:cNvPr id="26" name="Image 1" descr=" ">
            <a:extLst>
              <a:ext uri="{FF2B5EF4-FFF2-40B4-BE49-F238E27FC236}">
                <a16:creationId xmlns:a16="http://schemas.microsoft.com/office/drawing/2014/main" id="{CC3FFA44-A115-9C6D-0A9E-4D74193944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33083" y="3286141"/>
            <a:ext cx="459205" cy="459141"/>
          </a:xfrm>
          <a:prstGeom prst="rect">
            <a:avLst/>
          </a:prstGeom>
        </p:spPr>
      </p:pic>
      <p:pic>
        <p:nvPicPr>
          <p:cNvPr id="27" name="Graphic 26">
            <a:extLst>
              <a:ext uri="{FF2B5EF4-FFF2-40B4-BE49-F238E27FC236}">
                <a16:creationId xmlns:a16="http://schemas.microsoft.com/office/drawing/2014/main" id="{CB5CA0C2-B779-D6C5-7F9F-A35872BE570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94124" y="3217157"/>
            <a:ext cx="574143" cy="574143"/>
          </a:xfrm>
          <a:prstGeom prst="rect">
            <a:avLst/>
          </a:prstGeom>
        </p:spPr>
      </p:pic>
      <p:pic>
        <p:nvPicPr>
          <p:cNvPr id="28" name="Image 35" descr=" ">
            <a:extLst>
              <a:ext uri="{FF2B5EF4-FFF2-40B4-BE49-F238E27FC236}">
                <a16:creationId xmlns:a16="http://schemas.microsoft.com/office/drawing/2014/main" id="{204C7057-05A4-8924-6201-B3CF720CBD9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4909859" y="6285804"/>
            <a:ext cx="438180" cy="438206"/>
          </a:xfrm>
          <a:prstGeom prst="rect">
            <a:avLst/>
          </a:prstGeom>
        </p:spPr>
      </p:pic>
      <p:pic>
        <p:nvPicPr>
          <p:cNvPr id="29" name="Image 70" descr=" ">
            <a:extLst>
              <a:ext uri="{FF2B5EF4-FFF2-40B4-BE49-F238E27FC236}">
                <a16:creationId xmlns:a16="http://schemas.microsoft.com/office/drawing/2014/main" id="{71DA62A2-1C52-422A-3791-84E39AD921D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4909859" y="3286141"/>
            <a:ext cx="457257" cy="457200"/>
          </a:xfrm>
          <a:prstGeom prst="rect">
            <a:avLst/>
          </a:prstGeom>
        </p:spPr>
      </p:pic>
      <p:pic>
        <p:nvPicPr>
          <p:cNvPr id="30" name="Image 30" descr=" ">
            <a:extLst>
              <a:ext uri="{FF2B5EF4-FFF2-40B4-BE49-F238E27FC236}">
                <a16:creationId xmlns:a16="http://schemas.microsoft.com/office/drawing/2014/main" id="{3D31A364-A1FE-E138-A9FB-E659401E6E1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9381376" y="3259662"/>
            <a:ext cx="512777" cy="510158"/>
          </a:xfrm>
          <a:prstGeom prst="rect">
            <a:avLst/>
          </a:prstGeom>
        </p:spPr>
      </p:pic>
      <p:pic>
        <p:nvPicPr>
          <p:cNvPr id="31" name="Image 9" descr=" ">
            <a:extLst>
              <a:ext uri="{FF2B5EF4-FFF2-40B4-BE49-F238E27FC236}">
                <a16:creationId xmlns:a16="http://schemas.microsoft.com/office/drawing/2014/main" id="{44016724-B49F-9CA8-E3CB-3C8BD5B6FDD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508863" y="9477549"/>
            <a:ext cx="486890" cy="447675"/>
          </a:xfrm>
          <a:prstGeom prst="rect">
            <a:avLst/>
          </a:prstGeom>
        </p:spPr>
      </p:pic>
      <p:pic>
        <p:nvPicPr>
          <p:cNvPr id="32" name="Image 68" descr=" ">
            <a:extLst>
              <a:ext uri="{FF2B5EF4-FFF2-40B4-BE49-F238E27FC236}">
                <a16:creationId xmlns:a16="http://schemas.microsoft.com/office/drawing/2014/main" id="{FB05F5A6-5261-C0D9-094C-0A5D3F6D76D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047732" y="6295191"/>
            <a:ext cx="444556" cy="444500"/>
          </a:xfrm>
          <a:prstGeom prst="rect">
            <a:avLst/>
          </a:prstGeom>
        </p:spPr>
      </p:pic>
      <p:pic>
        <p:nvPicPr>
          <p:cNvPr id="33" name="Image 17" descr=" ">
            <a:extLst>
              <a:ext uri="{FF2B5EF4-FFF2-40B4-BE49-F238E27FC236}">
                <a16:creationId xmlns:a16="http://schemas.microsoft.com/office/drawing/2014/main" id="{D2A22FE6-E0F8-312B-8618-CF9DB1E6A2EC}"/>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2712776" y="9513531"/>
            <a:ext cx="386133" cy="416558"/>
          </a:xfrm>
          <a:prstGeom prst="rect">
            <a:avLst/>
          </a:prstGeom>
        </p:spPr>
      </p:pic>
    </p:spTree>
    <p:extLst>
      <p:ext uri="{BB962C8B-B14F-4D97-AF65-F5344CB8AC3E}">
        <p14:creationId xmlns:p14="http://schemas.microsoft.com/office/powerpoint/2010/main" val="1006329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xEl>
                                              <p:pRg st="0" end="0"/>
                                            </p:txEl>
                                          </p:spTgt>
                                        </p:tgtEl>
                                        <p:attrNameLst>
                                          <p:attrName>style.visibility</p:attrName>
                                        </p:attrNameLst>
                                      </p:cBhvr>
                                      <p:to>
                                        <p:strVal val="visible"/>
                                      </p:to>
                                    </p:set>
                                    <p:animEffect transition="in" filter="fade">
                                      <p:cBhvr>
                                        <p:cTn id="18" dur="500"/>
                                        <p:tgtEl>
                                          <p:spTgt spid="11">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animEffect transition="in" filter="fade">
                                      <p:cBhvr>
                                        <p:cTn id="21" dur="500"/>
                                        <p:tgtEl>
                                          <p:spTgt spid="12">
                                            <p:txEl>
                                              <p:pRg st="0" end="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txEl>
                                              <p:pRg st="0" end="0"/>
                                            </p:txEl>
                                          </p:spTgt>
                                        </p:tgtEl>
                                        <p:attrNameLst>
                                          <p:attrName>style.visibility</p:attrName>
                                        </p:attrNameLst>
                                      </p:cBhvr>
                                      <p:to>
                                        <p:strVal val="visible"/>
                                      </p:to>
                                    </p:set>
                                    <p:animEffect transition="in" filter="fade">
                                      <p:cBhvr>
                                        <p:cTn id="29" dur="500"/>
                                        <p:tgtEl>
                                          <p:spTgt spid="7">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xEl>
                                              <p:pRg st="0" end="0"/>
                                            </p:txEl>
                                          </p:spTgt>
                                        </p:tgtEl>
                                        <p:attrNameLst>
                                          <p:attrName>style.visibility</p:attrName>
                                        </p:attrNameLst>
                                      </p:cBhvr>
                                      <p:to>
                                        <p:strVal val="visible"/>
                                      </p:to>
                                    </p:set>
                                    <p:animEffect transition="in" filter="fade">
                                      <p:cBhvr>
                                        <p:cTn id="32" dur="500"/>
                                        <p:tgtEl>
                                          <p:spTgt spid="8">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
                                            <p:txEl>
                                              <p:pRg st="1" end="1"/>
                                            </p:txEl>
                                          </p:spTgt>
                                        </p:tgtEl>
                                        <p:attrNameLst>
                                          <p:attrName>style.visibility</p:attrName>
                                        </p:attrNameLst>
                                      </p:cBhvr>
                                      <p:to>
                                        <p:strVal val="visible"/>
                                      </p:to>
                                    </p:set>
                                    <p:animEffect transition="in" filter="fade">
                                      <p:cBhvr>
                                        <p:cTn id="35" dur="500"/>
                                        <p:tgtEl>
                                          <p:spTgt spid="8">
                                            <p:txEl>
                                              <p:pRg st="1" end="1"/>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
                                            <p:txEl>
                                              <p:pRg st="2" end="2"/>
                                            </p:txEl>
                                          </p:spTgt>
                                        </p:tgtEl>
                                        <p:attrNameLst>
                                          <p:attrName>style.visibility</p:attrName>
                                        </p:attrNameLst>
                                      </p:cBhvr>
                                      <p:to>
                                        <p:strVal val="visible"/>
                                      </p:to>
                                    </p:set>
                                    <p:animEffect transition="in" filter="fade">
                                      <p:cBhvr>
                                        <p:cTn id="38" dur="500"/>
                                        <p:tgtEl>
                                          <p:spTgt spid="8">
                                            <p:txEl>
                                              <p:pRg st="2" end="2"/>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xEl>
                                              <p:pRg st="3" end="3"/>
                                            </p:txEl>
                                          </p:spTgt>
                                        </p:tgtEl>
                                        <p:attrNameLst>
                                          <p:attrName>style.visibility</p:attrName>
                                        </p:attrNameLst>
                                      </p:cBhvr>
                                      <p:to>
                                        <p:strVal val="visible"/>
                                      </p:to>
                                    </p:set>
                                    <p:animEffect transition="in" filter="fade">
                                      <p:cBhvr>
                                        <p:cTn id="41" dur="500"/>
                                        <p:tgtEl>
                                          <p:spTgt spid="8">
                                            <p:txEl>
                                              <p:pRg st="3" end="3"/>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
                                            <p:txEl>
                                              <p:pRg st="0" end="0"/>
                                            </p:txEl>
                                          </p:spTgt>
                                        </p:tgtEl>
                                        <p:attrNameLst>
                                          <p:attrName>style.visibility</p:attrName>
                                        </p:attrNameLst>
                                      </p:cBhvr>
                                      <p:to>
                                        <p:strVal val="visible"/>
                                      </p:to>
                                    </p:set>
                                    <p:animEffect transition="in" filter="fade">
                                      <p:cBhvr>
                                        <p:cTn id="52" dur="500"/>
                                        <p:tgtEl>
                                          <p:spTgt spid="13">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4">
                                            <p:txEl>
                                              <p:pRg st="0" end="0"/>
                                            </p:txEl>
                                          </p:spTgt>
                                        </p:tgtEl>
                                        <p:attrNameLst>
                                          <p:attrName>style.visibility</p:attrName>
                                        </p:attrNameLst>
                                      </p:cBhvr>
                                      <p:to>
                                        <p:strVal val="visible"/>
                                      </p:to>
                                    </p:set>
                                    <p:animEffect transition="in" filter="fade">
                                      <p:cBhvr>
                                        <p:cTn id="55" dur="500"/>
                                        <p:tgtEl>
                                          <p:spTgt spid="14">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
                                            <p:txEl>
                                              <p:pRg st="1" end="1"/>
                                            </p:txEl>
                                          </p:spTgt>
                                        </p:tgtEl>
                                        <p:attrNameLst>
                                          <p:attrName>style.visibility</p:attrName>
                                        </p:attrNameLst>
                                      </p:cBhvr>
                                      <p:to>
                                        <p:strVal val="visible"/>
                                      </p:to>
                                    </p:set>
                                    <p:animEffect transition="in" filter="fade">
                                      <p:cBhvr>
                                        <p:cTn id="58" dur="500"/>
                                        <p:tgtEl>
                                          <p:spTgt spid="14">
                                            <p:txEl>
                                              <p:pRg st="1" end="1"/>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4">
                                            <p:txEl>
                                              <p:pRg st="2" end="2"/>
                                            </p:txEl>
                                          </p:spTgt>
                                        </p:tgtEl>
                                        <p:attrNameLst>
                                          <p:attrName>style.visibility</p:attrName>
                                        </p:attrNameLst>
                                      </p:cBhvr>
                                      <p:to>
                                        <p:strVal val="visible"/>
                                      </p:to>
                                    </p:set>
                                    <p:animEffect transition="in" filter="fade">
                                      <p:cBhvr>
                                        <p:cTn id="61" dur="500"/>
                                        <p:tgtEl>
                                          <p:spTgt spid="14">
                                            <p:txEl>
                                              <p:pRg st="2" end="2"/>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4">
                                            <p:txEl>
                                              <p:pRg st="3" end="3"/>
                                            </p:txEl>
                                          </p:spTgt>
                                        </p:tgtEl>
                                        <p:attrNameLst>
                                          <p:attrName>style.visibility</p:attrName>
                                        </p:attrNameLst>
                                      </p:cBhvr>
                                      <p:to>
                                        <p:strVal val="visible"/>
                                      </p:to>
                                    </p:set>
                                    <p:animEffect transition="in" filter="fade">
                                      <p:cBhvr>
                                        <p:cTn id="64" dur="500"/>
                                        <p:tgtEl>
                                          <p:spTgt spid="14">
                                            <p:txEl>
                                              <p:pRg st="3" end="3"/>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5">
                                            <p:txEl>
                                              <p:pRg st="0" end="0"/>
                                            </p:txEl>
                                          </p:spTgt>
                                        </p:tgtEl>
                                        <p:attrNameLst>
                                          <p:attrName>style.visibility</p:attrName>
                                        </p:attrNameLst>
                                      </p:cBhvr>
                                      <p:to>
                                        <p:strVal val="visible"/>
                                      </p:to>
                                    </p:set>
                                    <p:animEffect transition="in" filter="fade">
                                      <p:cBhvr>
                                        <p:cTn id="69" dur="500"/>
                                        <p:tgtEl>
                                          <p:spTgt spid="15">
                                            <p:txEl>
                                              <p:pRg st="0" end="0"/>
                                            </p:txEl>
                                          </p:spTgt>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6">
                                            <p:txEl>
                                              <p:pRg st="0" end="0"/>
                                            </p:txEl>
                                          </p:spTgt>
                                        </p:tgtEl>
                                        <p:attrNameLst>
                                          <p:attrName>style.visibility</p:attrName>
                                        </p:attrNameLst>
                                      </p:cBhvr>
                                      <p:to>
                                        <p:strVal val="visible"/>
                                      </p:to>
                                    </p:set>
                                    <p:animEffect transition="in" filter="fade">
                                      <p:cBhvr>
                                        <p:cTn id="72" dur="500"/>
                                        <p:tgtEl>
                                          <p:spTgt spid="16">
                                            <p:txEl>
                                              <p:pRg st="0" end="0"/>
                                            </p:txEl>
                                          </p:spTgt>
                                        </p:tgtEl>
                                      </p:cBhvr>
                                    </p:animEffect>
                                  </p:childTnLst>
                                </p:cTn>
                              </p:par>
                              <p:par>
                                <p:cTn id="73" presetID="10" presetClass="entr" presetSubtype="0" fill="hold" nodeType="with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fade">
                                      <p:cBhvr>
                                        <p:cTn id="75" dur="500"/>
                                        <p:tgtEl>
                                          <p:spTgt spid="29"/>
                                        </p:tgtEl>
                                      </p:cBhvr>
                                    </p:animEffect>
                                  </p:childTnLst>
                                </p:cTn>
                              </p:par>
                            </p:childTnLst>
                          </p:cTn>
                        </p:par>
                        <p:par>
                          <p:cTn id="76" fill="hold">
                            <p:stCondLst>
                              <p:cond delay="500"/>
                            </p:stCondLst>
                            <p:childTnLst>
                              <p:par>
                                <p:cTn id="77" presetID="10" presetClass="entr" presetSubtype="0" fill="hold" grpId="0" nodeType="afterEffect">
                                  <p:stCondLst>
                                    <p:cond delay="0"/>
                                  </p:stCondLst>
                                  <p:childTnLst>
                                    <p:set>
                                      <p:cBhvr>
                                        <p:cTn id="78" dur="1" fill="hold">
                                          <p:stCondLst>
                                            <p:cond delay="0"/>
                                          </p:stCondLst>
                                        </p:cTn>
                                        <p:tgtEl>
                                          <p:spTgt spid="19">
                                            <p:txEl>
                                              <p:pRg st="0" end="0"/>
                                            </p:txEl>
                                          </p:spTgt>
                                        </p:tgtEl>
                                        <p:attrNameLst>
                                          <p:attrName>style.visibility</p:attrName>
                                        </p:attrNameLst>
                                      </p:cBhvr>
                                      <p:to>
                                        <p:strVal val="visible"/>
                                      </p:to>
                                    </p:set>
                                    <p:animEffect transition="in" filter="fade">
                                      <p:cBhvr>
                                        <p:cTn id="79" dur="500"/>
                                        <p:tgtEl>
                                          <p:spTgt spid="19">
                                            <p:txEl>
                                              <p:pRg st="0" end="0"/>
                                            </p:tx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0">
                                            <p:txEl>
                                              <p:pRg st="0" end="0"/>
                                            </p:txEl>
                                          </p:spTgt>
                                        </p:tgtEl>
                                        <p:attrNameLst>
                                          <p:attrName>style.visibility</p:attrName>
                                        </p:attrNameLst>
                                      </p:cBhvr>
                                      <p:to>
                                        <p:strVal val="visible"/>
                                      </p:to>
                                    </p:set>
                                    <p:animEffect transition="in" filter="fade">
                                      <p:cBhvr>
                                        <p:cTn id="82" dur="500"/>
                                        <p:tgtEl>
                                          <p:spTgt spid="20">
                                            <p:txEl>
                                              <p:pRg st="0" end="0"/>
                                            </p:txEl>
                                          </p:spTgt>
                                        </p:tgtEl>
                                      </p:cBhvr>
                                    </p:animEffect>
                                  </p:childTnLst>
                                </p:cTn>
                              </p:par>
                              <p:par>
                                <p:cTn id="83" presetID="10" presetClass="entr" presetSubtype="0" fill="hold" nodeType="with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500"/>
                                        <p:tgtEl>
                                          <p:spTgt spid="28"/>
                                        </p:tgtEl>
                                      </p:cBhvr>
                                    </p:animEffect>
                                  </p:childTnLst>
                                </p:cTn>
                              </p:par>
                            </p:childTnLst>
                          </p:cTn>
                        </p:par>
                        <p:par>
                          <p:cTn id="86" fill="hold">
                            <p:stCondLst>
                              <p:cond delay="1000"/>
                            </p:stCondLst>
                            <p:childTnLst>
                              <p:par>
                                <p:cTn id="87" presetID="10" presetClass="entr" presetSubtype="0" fill="hold" grpId="0" nodeType="afterEffect">
                                  <p:stCondLst>
                                    <p:cond delay="0"/>
                                  </p:stCondLst>
                                  <p:childTnLst>
                                    <p:set>
                                      <p:cBhvr>
                                        <p:cTn id="88" dur="1" fill="hold">
                                          <p:stCondLst>
                                            <p:cond delay="0"/>
                                          </p:stCondLst>
                                        </p:cTn>
                                        <p:tgtEl>
                                          <p:spTgt spid="17">
                                            <p:txEl>
                                              <p:pRg st="0" end="0"/>
                                            </p:txEl>
                                          </p:spTgt>
                                        </p:tgtEl>
                                        <p:attrNameLst>
                                          <p:attrName>style.visibility</p:attrName>
                                        </p:attrNameLst>
                                      </p:cBhvr>
                                      <p:to>
                                        <p:strVal val="visible"/>
                                      </p:to>
                                    </p:set>
                                    <p:animEffect transition="in" filter="fade">
                                      <p:cBhvr>
                                        <p:cTn id="89" dur="500"/>
                                        <p:tgtEl>
                                          <p:spTgt spid="17">
                                            <p:txEl>
                                              <p:pRg st="0" end="0"/>
                                            </p:txEl>
                                          </p:spTgt>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8">
                                            <p:txEl>
                                              <p:pRg st="0" end="0"/>
                                            </p:txEl>
                                          </p:spTgt>
                                        </p:tgtEl>
                                        <p:attrNameLst>
                                          <p:attrName>style.visibility</p:attrName>
                                        </p:attrNameLst>
                                      </p:cBhvr>
                                      <p:to>
                                        <p:strVal val="visible"/>
                                      </p:to>
                                    </p:set>
                                    <p:animEffect transition="in" filter="fade">
                                      <p:cBhvr>
                                        <p:cTn id="92" dur="500"/>
                                        <p:tgtEl>
                                          <p:spTgt spid="18">
                                            <p:txEl>
                                              <p:pRg st="0" end="0"/>
                                            </p:txEl>
                                          </p:spTgt>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8">
                                            <p:txEl>
                                              <p:pRg st="1" end="1"/>
                                            </p:txEl>
                                          </p:spTgt>
                                        </p:tgtEl>
                                        <p:attrNameLst>
                                          <p:attrName>style.visibility</p:attrName>
                                        </p:attrNameLst>
                                      </p:cBhvr>
                                      <p:to>
                                        <p:strVal val="visible"/>
                                      </p:to>
                                    </p:set>
                                    <p:animEffect transition="in" filter="fade">
                                      <p:cBhvr>
                                        <p:cTn id="95" dur="500"/>
                                        <p:tgtEl>
                                          <p:spTgt spid="18">
                                            <p:txEl>
                                              <p:pRg st="1" end="1"/>
                                            </p:txEl>
                                          </p:spTgt>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8">
                                            <p:txEl>
                                              <p:pRg st="2" end="2"/>
                                            </p:txEl>
                                          </p:spTgt>
                                        </p:tgtEl>
                                        <p:attrNameLst>
                                          <p:attrName>style.visibility</p:attrName>
                                        </p:attrNameLst>
                                      </p:cBhvr>
                                      <p:to>
                                        <p:strVal val="visible"/>
                                      </p:to>
                                    </p:set>
                                    <p:animEffect transition="in" filter="fade">
                                      <p:cBhvr>
                                        <p:cTn id="98" dur="500"/>
                                        <p:tgtEl>
                                          <p:spTgt spid="18">
                                            <p:txEl>
                                              <p:pRg st="2" end="2"/>
                                            </p:txEl>
                                          </p:spTgt>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8">
                                            <p:txEl>
                                              <p:pRg st="3" end="3"/>
                                            </p:txEl>
                                          </p:spTgt>
                                        </p:tgtEl>
                                        <p:attrNameLst>
                                          <p:attrName>style.visibility</p:attrName>
                                        </p:attrNameLst>
                                      </p:cBhvr>
                                      <p:to>
                                        <p:strVal val="visible"/>
                                      </p:to>
                                    </p:set>
                                    <p:animEffect transition="in" filter="fade">
                                      <p:cBhvr>
                                        <p:cTn id="101" dur="500"/>
                                        <p:tgtEl>
                                          <p:spTgt spid="18">
                                            <p:txEl>
                                              <p:pRg st="3" end="3"/>
                                            </p:txEl>
                                          </p:spTgt>
                                        </p:tgtEl>
                                      </p:cBhvr>
                                    </p:animEffect>
                                  </p:childTnLst>
                                </p:cTn>
                              </p:par>
                              <p:par>
                                <p:cTn id="102" presetID="10" presetClass="entr" presetSubtype="0" fill="hold" nodeType="with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fade">
                                      <p:cBhvr>
                                        <p:cTn id="104" dur="500"/>
                                        <p:tgtEl>
                                          <p:spTgt spid="30"/>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21">
                                            <p:txEl>
                                              <p:pRg st="0" end="0"/>
                                            </p:txEl>
                                          </p:spTgt>
                                        </p:tgtEl>
                                        <p:attrNameLst>
                                          <p:attrName>style.visibility</p:attrName>
                                        </p:attrNameLst>
                                      </p:cBhvr>
                                      <p:to>
                                        <p:strVal val="visible"/>
                                      </p:to>
                                    </p:set>
                                    <p:animEffect transition="in" filter="fade">
                                      <p:cBhvr>
                                        <p:cTn id="109" dur="500"/>
                                        <p:tgtEl>
                                          <p:spTgt spid="21">
                                            <p:txEl>
                                              <p:pRg st="0" end="0"/>
                                            </p:txEl>
                                          </p:spTgt>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22">
                                            <p:txEl>
                                              <p:pRg st="0" end="0"/>
                                            </p:txEl>
                                          </p:spTgt>
                                        </p:tgtEl>
                                        <p:attrNameLst>
                                          <p:attrName>style.visibility</p:attrName>
                                        </p:attrNameLst>
                                      </p:cBhvr>
                                      <p:to>
                                        <p:strVal val="visible"/>
                                      </p:to>
                                    </p:set>
                                    <p:animEffect transition="in" filter="fade">
                                      <p:cBhvr>
                                        <p:cTn id="112" dur="500"/>
                                        <p:tgtEl>
                                          <p:spTgt spid="22">
                                            <p:txEl>
                                              <p:pRg st="0" end="0"/>
                                            </p:txEl>
                                          </p:spTgt>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22">
                                            <p:txEl>
                                              <p:pRg st="1" end="1"/>
                                            </p:txEl>
                                          </p:spTgt>
                                        </p:tgtEl>
                                        <p:attrNameLst>
                                          <p:attrName>style.visibility</p:attrName>
                                        </p:attrNameLst>
                                      </p:cBhvr>
                                      <p:to>
                                        <p:strVal val="visible"/>
                                      </p:to>
                                    </p:set>
                                    <p:animEffect transition="in" filter="fade">
                                      <p:cBhvr>
                                        <p:cTn id="115" dur="500"/>
                                        <p:tgtEl>
                                          <p:spTgt spid="22">
                                            <p:txEl>
                                              <p:pRg st="1" end="1"/>
                                            </p:txEl>
                                          </p:spTgt>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22">
                                            <p:txEl>
                                              <p:pRg st="2" end="2"/>
                                            </p:txEl>
                                          </p:spTgt>
                                        </p:tgtEl>
                                        <p:attrNameLst>
                                          <p:attrName>style.visibility</p:attrName>
                                        </p:attrNameLst>
                                      </p:cBhvr>
                                      <p:to>
                                        <p:strVal val="visible"/>
                                      </p:to>
                                    </p:set>
                                    <p:animEffect transition="in" filter="fade">
                                      <p:cBhvr>
                                        <p:cTn id="118" dur="500"/>
                                        <p:tgtEl>
                                          <p:spTgt spid="22">
                                            <p:txEl>
                                              <p:pRg st="2" end="2"/>
                                            </p:txEl>
                                          </p:spTgt>
                                        </p:tgtEl>
                                      </p:cBhvr>
                                    </p:animEffect>
                                  </p:childTnLst>
                                </p:cTn>
                              </p:par>
                              <p:par>
                                <p:cTn id="119" presetID="10" presetClass="entr" presetSubtype="0" fill="hold" nodeType="withEffect">
                                  <p:stCondLst>
                                    <p:cond delay="0"/>
                                  </p:stCondLst>
                                  <p:childTnLst>
                                    <p:set>
                                      <p:cBhvr>
                                        <p:cTn id="120" dur="1" fill="hold">
                                          <p:stCondLst>
                                            <p:cond delay="0"/>
                                          </p:stCondLst>
                                        </p:cTn>
                                        <p:tgtEl>
                                          <p:spTgt spid="31"/>
                                        </p:tgtEl>
                                        <p:attrNameLst>
                                          <p:attrName>style.visibility</p:attrName>
                                        </p:attrNameLst>
                                      </p:cBhvr>
                                      <p:to>
                                        <p:strVal val="visible"/>
                                      </p:to>
                                    </p:set>
                                    <p:animEffect transition="in" filter="fade">
                                      <p:cBhvr>
                                        <p:cTn id="121" dur="500"/>
                                        <p:tgtEl>
                                          <p:spTgt spid="31"/>
                                        </p:tgtEl>
                                      </p:cBhvr>
                                    </p:animEffect>
                                  </p:childTnLst>
                                </p:cTn>
                              </p:par>
                            </p:childTnLst>
                          </p:cTn>
                        </p:par>
                        <p:par>
                          <p:cTn id="122" fill="hold">
                            <p:stCondLst>
                              <p:cond delay="500"/>
                            </p:stCondLst>
                            <p:childTnLst>
                              <p:par>
                                <p:cTn id="123" presetID="10" presetClass="entr" presetSubtype="0" fill="hold" grpId="0" nodeType="afterEffect">
                                  <p:stCondLst>
                                    <p:cond delay="0"/>
                                  </p:stCondLst>
                                  <p:childTnLst>
                                    <p:set>
                                      <p:cBhvr>
                                        <p:cTn id="124" dur="1" fill="hold">
                                          <p:stCondLst>
                                            <p:cond delay="0"/>
                                          </p:stCondLst>
                                        </p:cTn>
                                        <p:tgtEl>
                                          <p:spTgt spid="23">
                                            <p:txEl>
                                              <p:pRg st="0" end="0"/>
                                            </p:txEl>
                                          </p:spTgt>
                                        </p:tgtEl>
                                        <p:attrNameLst>
                                          <p:attrName>style.visibility</p:attrName>
                                        </p:attrNameLst>
                                      </p:cBhvr>
                                      <p:to>
                                        <p:strVal val="visible"/>
                                      </p:to>
                                    </p:set>
                                    <p:animEffect transition="in" filter="fade">
                                      <p:cBhvr>
                                        <p:cTn id="125" dur="500"/>
                                        <p:tgtEl>
                                          <p:spTgt spid="23">
                                            <p:txEl>
                                              <p:pRg st="0" end="0"/>
                                            </p:txEl>
                                          </p:spTgt>
                                        </p:tgtEl>
                                      </p:cBhvr>
                                    </p:animEffect>
                                  </p:childTnLst>
                                </p:cTn>
                              </p:par>
                              <p:par>
                                <p:cTn id="126" presetID="10" presetClass="entr" presetSubtype="0" fill="hold" nodeType="withEffect">
                                  <p:stCondLst>
                                    <p:cond delay="0"/>
                                  </p:stCondLst>
                                  <p:childTnLst>
                                    <p:set>
                                      <p:cBhvr>
                                        <p:cTn id="127" dur="1" fill="hold">
                                          <p:stCondLst>
                                            <p:cond delay="0"/>
                                          </p:stCondLst>
                                        </p:cTn>
                                        <p:tgtEl>
                                          <p:spTgt spid="33"/>
                                        </p:tgtEl>
                                        <p:attrNameLst>
                                          <p:attrName>style.visibility</p:attrName>
                                        </p:attrNameLst>
                                      </p:cBhvr>
                                      <p:to>
                                        <p:strVal val="visible"/>
                                      </p:to>
                                    </p:set>
                                    <p:animEffect transition="in" filter="fade">
                                      <p:cBhvr>
                                        <p:cTn id="128" dur="500"/>
                                        <p:tgtEl>
                                          <p:spTgt spid="33"/>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24">
                                            <p:txEl>
                                              <p:pRg st="0" end="0"/>
                                            </p:txEl>
                                          </p:spTgt>
                                        </p:tgtEl>
                                        <p:attrNameLst>
                                          <p:attrName>style.visibility</p:attrName>
                                        </p:attrNameLst>
                                      </p:cBhvr>
                                      <p:to>
                                        <p:strVal val="visible"/>
                                      </p:to>
                                    </p:set>
                                    <p:animEffect transition="in" filter="fade">
                                      <p:cBhvr>
                                        <p:cTn id="131" dur="500"/>
                                        <p:tgtEl>
                                          <p:spTgt spid="24">
                                            <p:txEl>
                                              <p:pRg st="0" end="0"/>
                                            </p:txEl>
                                          </p:spTgt>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24">
                                            <p:txEl>
                                              <p:pRg st="1" end="1"/>
                                            </p:txEl>
                                          </p:spTgt>
                                        </p:tgtEl>
                                        <p:attrNameLst>
                                          <p:attrName>style.visibility</p:attrName>
                                        </p:attrNameLst>
                                      </p:cBhvr>
                                      <p:to>
                                        <p:strVal val="visible"/>
                                      </p:to>
                                    </p:set>
                                    <p:animEffect transition="in" filter="fade">
                                      <p:cBhvr>
                                        <p:cTn id="134" dur="500"/>
                                        <p:tgtEl>
                                          <p:spTgt spid="24">
                                            <p:txEl>
                                              <p:pRg st="1" end="1"/>
                                            </p:txEl>
                                          </p:spTgt>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24">
                                            <p:txEl>
                                              <p:pRg st="2" end="2"/>
                                            </p:txEl>
                                          </p:spTgt>
                                        </p:tgtEl>
                                        <p:attrNameLst>
                                          <p:attrName>style.visibility</p:attrName>
                                        </p:attrNameLst>
                                      </p:cBhvr>
                                      <p:to>
                                        <p:strVal val="visible"/>
                                      </p:to>
                                    </p:set>
                                    <p:animEffect transition="in" filter="fade">
                                      <p:cBhvr>
                                        <p:cTn id="137" dur="500"/>
                                        <p:tgtEl>
                                          <p:spTgt spid="2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build="p"/>
      <p:bldP spid="10" grpId="0" build="p"/>
      <p:bldP spid="11" grpId="0" build="p"/>
      <p:bldP spid="12" grpId="0" build="p"/>
      <p:bldP spid="13" grpId="0" build="p"/>
      <p:bldP spid="14" grpId="0" build="p"/>
      <p:bldP spid="15" grpId="0" build="p"/>
      <p:bldP spid="16" grpId="0" build="p"/>
      <p:bldP spid="17" grpId="0" build="p"/>
      <p:bldP spid="18" grpId="0" build="p"/>
      <p:bldP spid="19" grpId="0" build="p"/>
      <p:bldP spid="20" grpId="0" build="p"/>
      <p:bldP spid="21" grpId="0" build="p"/>
      <p:bldP spid="22" grpId="0" build="p"/>
      <p:bldP spid="23" grpId="0" build="p"/>
      <p:bldP spid="24"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08A507-E1B5-2CBC-58A9-0852185E747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2D87DB5E-8E14-3D98-B8C0-97A06D643623}"/>
              </a:ext>
            </a:extLst>
          </p:cNvPr>
          <p:cNvSpPr>
            <a:spLocks noGrp="1"/>
          </p:cNvSpPr>
          <p:nvPr>
            <p:ph type="body" sz="quarter" idx="10"/>
          </p:nvPr>
        </p:nvSpPr>
        <p:spPr/>
        <p:txBody>
          <a:bodyPr/>
          <a:lstStyle/>
          <a:p>
            <a:r>
              <a:rPr lang="en-US"/>
              <a:t>Complex dev,</a:t>
            </a:r>
          </a:p>
        </p:txBody>
      </p:sp>
      <p:sp>
        <p:nvSpPr>
          <p:cNvPr id="3" name="Text Placeholder 2">
            <a:extLst>
              <a:ext uri="{FF2B5EF4-FFF2-40B4-BE49-F238E27FC236}">
                <a16:creationId xmlns:a16="http://schemas.microsoft.com/office/drawing/2014/main" id="{5F41EB99-5002-36A7-2271-D4411AF3EFDC}"/>
              </a:ext>
            </a:extLst>
          </p:cNvPr>
          <p:cNvSpPr>
            <a:spLocks noGrp="1"/>
          </p:cNvSpPr>
          <p:nvPr>
            <p:ph type="body" sz="quarter" idx="11"/>
          </p:nvPr>
        </p:nvSpPr>
        <p:spPr/>
        <p:txBody>
          <a:bodyPr/>
          <a:lstStyle/>
          <a:p>
            <a:r>
              <a:rPr lang="en-US"/>
              <a:t>complex deploy</a:t>
            </a:r>
          </a:p>
        </p:txBody>
      </p:sp>
      <p:sp>
        <p:nvSpPr>
          <p:cNvPr id="4" name="Text Placeholder 3">
            <a:extLst>
              <a:ext uri="{FF2B5EF4-FFF2-40B4-BE49-F238E27FC236}">
                <a16:creationId xmlns:a16="http://schemas.microsoft.com/office/drawing/2014/main" id="{D1278629-6565-0997-F4E4-0E2A3399341A}"/>
              </a:ext>
            </a:extLst>
          </p:cNvPr>
          <p:cNvSpPr>
            <a:spLocks noGrp="1"/>
          </p:cNvSpPr>
          <p:nvPr>
            <p:ph type="body" sz="quarter" idx="12"/>
          </p:nvPr>
        </p:nvSpPr>
        <p:spPr/>
        <p:txBody>
          <a:bodyPr/>
          <a:lstStyle/>
          <a:p>
            <a:r>
              <a:rPr lang="en-US" sz="4800">
                <a:latin typeface="+mj-lt"/>
              </a:rPr>
              <a:t>Dev Loop</a:t>
            </a:r>
          </a:p>
        </p:txBody>
      </p:sp>
      <p:sp>
        <p:nvSpPr>
          <p:cNvPr id="5" name="Text Placeholder 4">
            <a:extLst>
              <a:ext uri="{FF2B5EF4-FFF2-40B4-BE49-F238E27FC236}">
                <a16:creationId xmlns:a16="http://schemas.microsoft.com/office/drawing/2014/main" id="{7C5D9DF5-E345-A6AC-CF4E-8B16E4D0D7A1}"/>
              </a:ext>
            </a:extLst>
          </p:cNvPr>
          <p:cNvSpPr>
            <a:spLocks noGrp="1"/>
          </p:cNvSpPr>
          <p:nvPr>
            <p:ph type="body" sz="quarter" idx="13"/>
          </p:nvPr>
        </p:nvSpPr>
        <p:spPr/>
        <p:txBody>
          <a:bodyPr/>
          <a:lstStyle/>
          <a:p>
            <a:r>
              <a:rPr lang="en-US" sz="3200">
                <a:solidFill>
                  <a:srgbClr val="FEFFFE"/>
                </a:solidFill>
              </a:rPr>
              <a:t>&gt; Impossible to "clone and run"</a:t>
            </a:r>
          </a:p>
          <a:p>
            <a:r>
              <a:rPr lang="en-US" sz="3200">
                <a:solidFill>
                  <a:srgbClr val="FEFFFE"/>
                </a:solidFill>
              </a:rPr>
              <a:t>&gt; No easy way to add new services</a:t>
            </a:r>
          </a:p>
          <a:p>
            <a:r>
              <a:rPr lang="en-US" sz="3200">
                <a:solidFill>
                  <a:srgbClr val="FEFFFE"/>
                </a:solidFill>
              </a:rPr>
              <a:t>&gt; Local dev does not reflect actual running system</a:t>
            </a:r>
          </a:p>
        </p:txBody>
      </p:sp>
      <p:sp>
        <p:nvSpPr>
          <p:cNvPr id="6" name="Text Placeholder 5">
            <a:extLst>
              <a:ext uri="{FF2B5EF4-FFF2-40B4-BE49-F238E27FC236}">
                <a16:creationId xmlns:a16="http://schemas.microsoft.com/office/drawing/2014/main" id="{2B629F8C-D876-38B0-CCD2-7EEEDE30E70B}"/>
              </a:ext>
            </a:extLst>
          </p:cNvPr>
          <p:cNvSpPr>
            <a:spLocks noGrp="1"/>
          </p:cNvSpPr>
          <p:nvPr>
            <p:ph type="body" sz="quarter" idx="14"/>
          </p:nvPr>
        </p:nvSpPr>
        <p:spPr/>
        <p:txBody>
          <a:bodyPr/>
          <a:lstStyle/>
          <a:p>
            <a:r>
              <a:rPr lang="en-US" sz="4800">
                <a:latin typeface="+mj-lt"/>
              </a:rPr>
              <a:t>Deployments</a:t>
            </a:r>
          </a:p>
        </p:txBody>
      </p:sp>
      <p:sp>
        <p:nvSpPr>
          <p:cNvPr id="7" name="Text Placeholder 6">
            <a:extLst>
              <a:ext uri="{FF2B5EF4-FFF2-40B4-BE49-F238E27FC236}">
                <a16:creationId xmlns:a16="http://schemas.microsoft.com/office/drawing/2014/main" id="{7072E996-B9AD-CE62-78CD-78DF745B9F46}"/>
              </a:ext>
            </a:extLst>
          </p:cNvPr>
          <p:cNvSpPr>
            <a:spLocks noGrp="1"/>
          </p:cNvSpPr>
          <p:nvPr>
            <p:ph type="body" sz="quarter" idx="15"/>
          </p:nvPr>
        </p:nvSpPr>
        <p:spPr/>
        <p:txBody>
          <a:bodyPr/>
          <a:lstStyle/>
          <a:p>
            <a:r>
              <a:rPr lang="en-US" sz="3200">
                <a:solidFill>
                  <a:srgbClr val="FEFFFE"/>
                </a:solidFill>
              </a:rPr>
              <a:t>&gt; Fragile, always-changing assets</a:t>
            </a:r>
          </a:p>
          <a:p>
            <a:r>
              <a:rPr lang="en-US" sz="3200">
                <a:solidFill>
                  <a:srgbClr val="FEFFFE"/>
                </a:solidFill>
              </a:rPr>
              <a:t>&gt; Complicated handoffs for architecture changes</a:t>
            </a:r>
          </a:p>
          <a:p>
            <a:r>
              <a:rPr lang="en-US" sz="3200">
                <a:solidFill>
                  <a:srgbClr val="FEFFFE"/>
                </a:solidFill>
              </a:rPr>
              <a:t>&gt; "Only in prod" observability</a:t>
            </a:r>
          </a:p>
          <a:p>
            <a:endParaRPr lang="en-US" sz="3200">
              <a:solidFill>
                <a:srgbClr val="FEFFFE"/>
              </a:solidFill>
            </a:endParaRPr>
          </a:p>
        </p:txBody>
      </p:sp>
      <p:pic>
        <p:nvPicPr>
          <p:cNvPr id="10" name="Image 57" descr=" ">
            <a:extLst>
              <a:ext uri="{FF2B5EF4-FFF2-40B4-BE49-F238E27FC236}">
                <a16:creationId xmlns:a16="http://schemas.microsoft.com/office/drawing/2014/main" id="{9F5019C6-56A4-1AF8-F7C0-96ABD89AD67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18755" y="6283848"/>
            <a:ext cx="982967" cy="1025560"/>
          </a:xfrm>
          <a:prstGeom prst="rect">
            <a:avLst/>
          </a:prstGeom>
        </p:spPr>
      </p:pic>
      <p:pic>
        <p:nvPicPr>
          <p:cNvPr id="11" name="Image 8" descr=" ">
            <a:extLst>
              <a:ext uri="{FF2B5EF4-FFF2-40B4-BE49-F238E27FC236}">
                <a16:creationId xmlns:a16="http://schemas.microsoft.com/office/drawing/2014/main" id="{79377C5F-4DAC-4D39-D4FF-014C129819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55727" y="6283848"/>
            <a:ext cx="1009714" cy="939800"/>
          </a:xfrm>
          <a:prstGeom prst="rect">
            <a:avLst/>
          </a:prstGeom>
        </p:spPr>
      </p:pic>
    </p:spTree>
    <p:extLst>
      <p:ext uri="{BB962C8B-B14F-4D97-AF65-F5344CB8AC3E}">
        <p14:creationId xmlns:p14="http://schemas.microsoft.com/office/powerpoint/2010/main" val="1922092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500"/>
                                        <p:tgtEl>
                                          <p:spTgt spid="6">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500"/>
                                        <p:tgtEl>
                                          <p:spTgt spid="5">
                                            <p:txEl>
                                              <p:pRg st="0" end="0"/>
                                            </p:txEl>
                                          </p:spTgt>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animEffect transition="in" filter="fade">
                                      <p:cBhvr>
                                        <p:cTn id="25" dur="500"/>
                                        <p:tgtEl>
                                          <p:spTgt spid="5">
                                            <p:txEl>
                                              <p:pRg st="1" end="1"/>
                                            </p:txEl>
                                          </p:spTgt>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animEffect transition="in" filter="fade">
                                      <p:cBhvr>
                                        <p:cTn id="29" dur="500"/>
                                        <p:tgtEl>
                                          <p:spTgt spid="5">
                                            <p:txEl>
                                              <p:pRg st="2" end="2"/>
                                            </p:txEl>
                                          </p:spTgt>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7">
                                            <p:txEl>
                                              <p:pRg st="0" end="0"/>
                                            </p:txEl>
                                          </p:spTgt>
                                        </p:tgtEl>
                                        <p:attrNameLst>
                                          <p:attrName>style.visibility</p:attrName>
                                        </p:attrNameLst>
                                      </p:cBhvr>
                                      <p:to>
                                        <p:strVal val="visible"/>
                                      </p:to>
                                    </p:set>
                                    <p:animEffect transition="in" filter="fade">
                                      <p:cBhvr>
                                        <p:cTn id="33" dur="500"/>
                                        <p:tgtEl>
                                          <p:spTgt spid="7">
                                            <p:txEl>
                                              <p:pRg st="0" end="0"/>
                                            </p:txEl>
                                          </p:spTgt>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7">
                                            <p:txEl>
                                              <p:pRg st="1" end="1"/>
                                            </p:txEl>
                                          </p:spTgt>
                                        </p:tgtEl>
                                        <p:attrNameLst>
                                          <p:attrName>style.visibility</p:attrName>
                                        </p:attrNameLst>
                                      </p:cBhvr>
                                      <p:to>
                                        <p:strVal val="visible"/>
                                      </p:to>
                                    </p:set>
                                    <p:animEffect transition="in" filter="fade">
                                      <p:cBhvr>
                                        <p:cTn id="37" dur="500"/>
                                        <p:tgtEl>
                                          <p:spTgt spid="7">
                                            <p:txEl>
                                              <p:pRg st="1" end="1"/>
                                            </p:txEl>
                                          </p:spTgt>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7">
                                            <p:txEl>
                                              <p:pRg st="2" end="2"/>
                                            </p:txEl>
                                          </p:spTgt>
                                        </p:tgtEl>
                                        <p:attrNameLst>
                                          <p:attrName>style.visibility</p:attrName>
                                        </p:attrNameLst>
                                      </p:cBhvr>
                                      <p:to>
                                        <p:strVal val="visible"/>
                                      </p:to>
                                    </p:set>
                                    <p:animEffect transition="in" filter="fade">
                                      <p:cBhvr>
                                        <p:cTn id="41"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7"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6657D8-AD71-9734-0480-BA92BF70E01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1AE7C9CE-F1F6-C499-16A2-6A0F8E792B2A}"/>
              </a:ext>
            </a:extLst>
          </p:cNvPr>
          <p:cNvSpPr>
            <a:spLocks noGrp="1"/>
          </p:cNvSpPr>
          <p:nvPr>
            <p:ph type="body" sz="quarter" idx="19"/>
          </p:nvPr>
        </p:nvSpPr>
        <p:spPr>
          <a:xfrm>
            <a:off x="2382368" y="4306094"/>
            <a:ext cx="19619509" cy="5103812"/>
          </a:xfrm>
        </p:spPr>
        <p:txBody>
          <a:bodyPr lIns="91440" tIns="45720" rIns="91440" bIns="45720" anchor="ctr"/>
          <a:lstStyle/>
          <a:p>
            <a:r>
              <a:rPr lang="en-US" sz="9600">
                <a:latin typeface="Poppins"/>
                <a:cs typeface="Poppins"/>
              </a:rPr>
              <a:t>Aspire is the tool for </a:t>
            </a:r>
            <a:br>
              <a:rPr lang="en-US" sz="9600"/>
            </a:br>
            <a:r>
              <a:rPr lang="en-US" sz="9600" b="0">
                <a:solidFill>
                  <a:schemeClr val="accent1"/>
                </a:solidFill>
                <a:latin typeface="+mj-lt"/>
                <a:cs typeface="Poppins"/>
              </a:rPr>
              <a:t>code-first</a:t>
            </a:r>
            <a:r>
              <a:rPr lang="en-US" sz="9600" b="0">
                <a:latin typeface="+mj-lt"/>
                <a:cs typeface="Poppins"/>
              </a:rPr>
              <a:t>, </a:t>
            </a:r>
            <a:r>
              <a:rPr lang="en-US" sz="9600" b="0">
                <a:solidFill>
                  <a:schemeClr val="accent1"/>
                </a:solidFill>
                <a:latin typeface="+mj-lt"/>
                <a:cs typeface="Poppins"/>
              </a:rPr>
              <a:t>extensible</a:t>
            </a:r>
            <a:r>
              <a:rPr lang="en-US" sz="9600" b="0">
                <a:latin typeface="+mj-lt"/>
                <a:cs typeface="Poppins"/>
              </a:rPr>
              <a:t>, </a:t>
            </a:r>
            <a:r>
              <a:rPr lang="en-US" sz="9600" b="0">
                <a:solidFill>
                  <a:schemeClr val="accent1"/>
                </a:solidFill>
                <a:latin typeface="+mj-lt"/>
                <a:cs typeface="Poppins"/>
              </a:rPr>
              <a:t>observable</a:t>
            </a:r>
            <a:r>
              <a:rPr lang="en-US" sz="9600" b="0">
                <a:latin typeface="+mj-lt"/>
                <a:cs typeface="Poppins"/>
              </a:rPr>
              <a:t> </a:t>
            </a:r>
            <a:r>
              <a:rPr lang="en-US" sz="9600" b="0">
                <a:solidFill>
                  <a:schemeClr val="accent5"/>
                </a:solidFill>
                <a:latin typeface="+mj-lt"/>
                <a:cs typeface="Poppins"/>
              </a:rPr>
              <a:t>dev </a:t>
            </a:r>
            <a:r>
              <a:rPr lang="en-US" sz="9600" b="0">
                <a:latin typeface="+mj-lt"/>
                <a:cs typeface="Poppins"/>
              </a:rPr>
              <a:t>and </a:t>
            </a:r>
            <a:r>
              <a:rPr lang="en-US" sz="9600" b="0">
                <a:solidFill>
                  <a:schemeClr val="accent5"/>
                </a:solidFill>
                <a:latin typeface="+mj-lt"/>
                <a:cs typeface="Poppins"/>
              </a:rPr>
              <a:t>deploy</a:t>
            </a:r>
            <a:r>
              <a:rPr lang="en-US" sz="9600" b="0">
                <a:latin typeface="+mj-lt"/>
                <a:cs typeface="Poppins"/>
              </a:rPr>
              <a:t>. </a:t>
            </a:r>
          </a:p>
        </p:txBody>
      </p:sp>
      <p:pic>
        <p:nvPicPr>
          <p:cNvPr id="4" name="Graphic 3">
            <a:extLst>
              <a:ext uri="{FF2B5EF4-FFF2-40B4-BE49-F238E27FC236}">
                <a16:creationId xmlns:a16="http://schemas.microsoft.com/office/drawing/2014/main" id="{B56D317A-EC26-7DA1-98F6-730A9E1C26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02159" y="2005485"/>
            <a:ext cx="1982856" cy="1982856"/>
          </a:xfrm>
          <a:prstGeom prst="rect">
            <a:avLst/>
          </a:prstGeom>
        </p:spPr>
      </p:pic>
    </p:spTree>
    <p:extLst>
      <p:ext uri="{BB962C8B-B14F-4D97-AF65-F5344CB8AC3E}">
        <p14:creationId xmlns:p14="http://schemas.microsoft.com/office/powerpoint/2010/main" val="3143422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anim calcmode="lin" valueType="num">
                                      <p:cBhvr>
                                        <p:cTn id="8"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B821C-A5EA-9C3F-297D-64E20D6F7A2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F90959C-11F0-76C9-998A-111BF368F7BD}"/>
              </a:ext>
            </a:extLst>
          </p:cNvPr>
          <p:cNvSpPr>
            <a:spLocks noGrp="1"/>
          </p:cNvSpPr>
          <p:nvPr>
            <p:ph type="body" sz="quarter" idx="13"/>
          </p:nvPr>
        </p:nvSpPr>
        <p:spPr/>
        <p:txBody>
          <a:bodyPr lIns="91440" tIns="45720" rIns="91440" bIns="45720" anchor="t"/>
          <a:lstStyle/>
          <a:p>
            <a:r>
              <a:rPr lang="en-US">
                <a:latin typeface="Poppins"/>
                <a:cs typeface="Poppins"/>
              </a:rPr>
              <a:t>What’s in an</a:t>
            </a:r>
            <a:endParaRPr lang="en-US"/>
          </a:p>
        </p:txBody>
      </p:sp>
      <p:sp>
        <p:nvSpPr>
          <p:cNvPr id="3" name="Text Placeholder 2">
            <a:extLst>
              <a:ext uri="{FF2B5EF4-FFF2-40B4-BE49-F238E27FC236}">
                <a16:creationId xmlns:a16="http://schemas.microsoft.com/office/drawing/2014/main" id="{5C5D9789-A6CE-F478-BA2B-50E1FB3CE8FD}"/>
              </a:ext>
            </a:extLst>
          </p:cNvPr>
          <p:cNvSpPr>
            <a:spLocks noGrp="1"/>
          </p:cNvSpPr>
          <p:nvPr>
            <p:ph type="body" sz="quarter" idx="15"/>
          </p:nvPr>
        </p:nvSpPr>
        <p:spPr/>
        <p:txBody>
          <a:bodyPr lIns="91440" tIns="45720" rIns="91440" bIns="45720" anchor="t"/>
          <a:lstStyle/>
          <a:p>
            <a:r>
              <a:rPr lang="en-US">
                <a:latin typeface="Poppins"/>
                <a:cs typeface="Poppins"/>
              </a:rPr>
              <a:t>Aspirified App</a:t>
            </a:r>
            <a:endParaRPr lang="en-US"/>
          </a:p>
        </p:txBody>
      </p:sp>
      <p:sp>
        <p:nvSpPr>
          <p:cNvPr id="6" name="Text Placeholder 5">
            <a:extLst>
              <a:ext uri="{FF2B5EF4-FFF2-40B4-BE49-F238E27FC236}">
                <a16:creationId xmlns:a16="http://schemas.microsoft.com/office/drawing/2014/main" id="{3F3F4D8D-63A8-4C81-2071-AF1735709577}"/>
              </a:ext>
            </a:extLst>
          </p:cNvPr>
          <p:cNvSpPr>
            <a:spLocks noGrp="1"/>
          </p:cNvSpPr>
          <p:nvPr>
            <p:ph type="body" sz="quarter" idx="22"/>
          </p:nvPr>
        </p:nvSpPr>
        <p:spPr>
          <a:xfrm>
            <a:off x="1070062" y="6648782"/>
            <a:ext cx="6650354" cy="4404590"/>
          </a:xfrm>
        </p:spPr>
        <p:txBody>
          <a:bodyPr lIns="91440" tIns="45720" rIns="91440" bIns="45720" anchor="t"/>
          <a:lstStyle/>
          <a:p>
            <a:pPr>
              <a:lnSpc>
                <a:spcPct val="100000"/>
              </a:lnSpc>
            </a:pPr>
            <a:r>
              <a:rPr lang="en-US" sz="3200">
                <a:latin typeface="Aptos"/>
                <a:cs typeface="Poppins"/>
              </a:rPr>
              <a:t>Define your stack in </a:t>
            </a:r>
            <a:r>
              <a:rPr lang="en-US" sz="3200" b="1">
                <a:latin typeface="Aptos"/>
                <a:cs typeface="Poppins"/>
              </a:rPr>
              <a:t>code</a:t>
            </a:r>
            <a:r>
              <a:rPr lang="en-US" sz="3200">
                <a:latin typeface="Aptos"/>
                <a:cs typeface="Poppins"/>
              </a:rPr>
              <a:t> — type-safe, readable, and </a:t>
            </a:r>
            <a:r>
              <a:rPr lang="en-US" sz="3200" b="1" err="1">
                <a:latin typeface="Aptos"/>
                <a:cs typeface="Poppins"/>
              </a:rPr>
              <a:t>debuggable</a:t>
            </a:r>
            <a:r>
              <a:rPr lang="en-US" sz="3200">
                <a:latin typeface="Aptos"/>
                <a:cs typeface="Poppins"/>
              </a:rPr>
              <a:t>. Aspire runs it all locally, then shifts to </a:t>
            </a:r>
            <a:r>
              <a:rPr lang="en-US" sz="3200" b="1">
                <a:latin typeface="Aptos"/>
                <a:cs typeface="Poppins"/>
              </a:rPr>
              <a:t>real cloud services </a:t>
            </a:r>
            <a:r>
              <a:rPr lang="en-US" sz="3200">
                <a:latin typeface="Aptos"/>
                <a:cs typeface="Poppins"/>
              </a:rPr>
              <a:t>without changing your architecture. Dev to deploy, fully wired.</a:t>
            </a:r>
            <a:endParaRPr lang="en-US" sz="3200">
              <a:cs typeface="Poppins"/>
            </a:endParaRPr>
          </a:p>
        </p:txBody>
      </p:sp>
      <p:pic>
        <p:nvPicPr>
          <p:cNvPr id="8" name="Image 59" descr=" ">
            <a:extLst>
              <a:ext uri="{FF2B5EF4-FFF2-40B4-BE49-F238E27FC236}">
                <a16:creationId xmlns:a16="http://schemas.microsoft.com/office/drawing/2014/main" id="{23CB443C-EB3A-85FD-BE10-CF1C433483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0062" y="4706541"/>
            <a:ext cx="793604" cy="635000"/>
          </a:xfrm>
          <a:prstGeom prst="rect">
            <a:avLst/>
          </a:prstGeom>
        </p:spPr>
      </p:pic>
      <p:pic>
        <p:nvPicPr>
          <p:cNvPr id="13" name="Image 12" descr=" ">
            <a:extLst>
              <a:ext uri="{FF2B5EF4-FFF2-40B4-BE49-F238E27FC236}">
                <a16:creationId xmlns:a16="http://schemas.microsoft.com/office/drawing/2014/main" id="{F1AB52A4-A9F4-1460-1707-FDD41CE64D7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941623" y="4842726"/>
            <a:ext cx="635089" cy="635000"/>
          </a:xfrm>
          <a:prstGeom prst="rect">
            <a:avLst/>
          </a:prstGeom>
        </p:spPr>
      </p:pic>
      <p:pic>
        <p:nvPicPr>
          <p:cNvPr id="15" name="Image 36" descr=" ">
            <a:extLst>
              <a:ext uri="{FF2B5EF4-FFF2-40B4-BE49-F238E27FC236}">
                <a16:creationId xmlns:a16="http://schemas.microsoft.com/office/drawing/2014/main" id="{B0B173BA-F2EB-1A1D-0754-B6C13214EEC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11435" y="4766664"/>
            <a:ext cx="662403" cy="691123"/>
          </a:xfrm>
          <a:prstGeom prst="rect">
            <a:avLst/>
          </a:prstGeom>
        </p:spPr>
      </p:pic>
      <p:sp>
        <p:nvSpPr>
          <p:cNvPr id="26" name="Text Placeholder 3">
            <a:extLst>
              <a:ext uri="{FF2B5EF4-FFF2-40B4-BE49-F238E27FC236}">
                <a16:creationId xmlns:a16="http://schemas.microsoft.com/office/drawing/2014/main" id="{42051808-4F6A-43C4-BBAB-0A9D1D6A4EDE}"/>
              </a:ext>
            </a:extLst>
          </p:cNvPr>
          <p:cNvSpPr txBox="1">
            <a:spLocks/>
          </p:cNvSpPr>
          <p:nvPr/>
        </p:nvSpPr>
        <p:spPr>
          <a:xfrm>
            <a:off x="1078443" y="5673702"/>
            <a:ext cx="7010400"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3600" b="0" i="0" kern="0" spc="-72" dirty="0" smtClean="0">
                <a:solidFill>
                  <a:schemeClr val="bg1"/>
                </a:solidFill>
                <a:latin typeface="Poppins" pitchFamily="2" charset="77"/>
                <a:ea typeface="Poppins" pitchFamily="2" charset="77"/>
                <a:cs typeface="Poppins" pitchFamily="2" charset="77"/>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a:t>Aspire </a:t>
            </a:r>
            <a:r>
              <a:rPr lang="en-US" b="1" err="1"/>
              <a:t>AppHost</a:t>
            </a:r>
            <a:r>
              <a:rPr lang="en-US" b="1"/>
              <a:t> + CLI</a:t>
            </a:r>
          </a:p>
        </p:txBody>
      </p:sp>
      <p:sp>
        <p:nvSpPr>
          <p:cNvPr id="28" name="Text Placeholder 6">
            <a:extLst>
              <a:ext uri="{FF2B5EF4-FFF2-40B4-BE49-F238E27FC236}">
                <a16:creationId xmlns:a16="http://schemas.microsoft.com/office/drawing/2014/main" id="{53F26672-0535-C65F-E478-000B24CB2F3B}"/>
              </a:ext>
            </a:extLst>
          </p:cNvPr>
          <p:cNvSpPr txBox="1">
            <a:spLocks/>
          </p:cNvSpPr>
          <p:nvPr/>
        </p:nvSpPr>
        <p:spPr>
          <a:xfrm>
            <a:off x="8502221" y="5673702"/>
            <a:ext cx="7010400"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3600" b="0" i="0" kern="0" spc="-72" dirty="0" smtClean="0">
                <a:solidFill>
                  <a:schemeClr val="bg1"/>
                </a:solidFill>
                <a:latin typeface="Poppins" pitchFamily="2" charset="77"/>
                <a:ea typeface="Poppins" pitchFamily="2" charset="77"/>
                <a:cs typeface="Poppins" pitchFamily="2" charset="77"/>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a:t>Aspire Integrations</a:t>
            </a:r>
          </a:p>
        </p:txBody>
      </p:sp>
      <p:sp>
        <p:nvSpPr>
          <p:cNvPr id="30" name="Text Placeholder 9">
            <a:extLst>
              <a:ext uri="{FF2B5EF4-FFF2-40B4-BE49-F238E27FC236}">
                <a16:creationId xmlns:a16="http://schemas.microsoft.com/office/drawing/2014/main" id="{57D3BFB2-836B-88C1-56C6-9D64C5101872}"/>
              </a:ext>
            </a:extLst>
          </p:cNvPr>
          <p:cNvSpPr txBox="1">
            <a:spLocks/>
          </p:cNvSpPr>
          <p:nvPr/>
        </p:nvSpPr>
        <p:spPr>
          <a:xfrm>
            <a:off x="15941623" y="5674008"/>
            <a:ext cx="7010400" cy="635000"/>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3600" b="0" i="0" kern="0" spc="-72" dirty="0" smtClean="0">
                <a:solidFill>
                  <a:schemeClr val="bg1"/>
                </a:solidFill>
                <a:latin typeface="Poppins" pitchFamily="2" charset="77"/>
                <a:ea typeface="Poppins" pitchFamily="2" charset="77"/>
                <a:cs typeface="Poppins" pitchFamily="2" charset="77"/>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b="1"/>
              <a:t>Aspire Dashboard</a:t>
            </a:r>
          </a:p>
        </p:txBody>
      </p:sp>
      <p:sp>
        <p:nvSpPr>
          <p:cNvPr id="36" name="Text Placeholder 8">
            <a:extLst>
              <a:ext uri="{FF2B5EF4-FFF2-40B4-BE49-F238E27FC236}">
                <a16:creationId xmlns:a16="http://schemas.microsoft.com/office/drawing/2014/main" id="{B2E8D5AC-AE5C-4D24-E41F-5F7956307F01}"/>
              </a:ext>
            </a:extLst>
          </p:cNvPr>
          <p:cNvSpPr txBox="1">
            <a:spLocks/>
          </p:cNvSpPr>
          <p:nvPr/>
        </p:nvSpPr>
        <p:spPr>
          <a:xfrm>
            <a:off x="8505843" y="6648782"/>
            <a:ext cx="6650252"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3200"/>
              <a:t>Plug in </a:t>
            </a:r>
            <a:r>
              <a:rPr lang="en-US" sz="3200" b="1"/>
              <a:t>any code or service</a:t>
            </a:r>
            <a:r>
              <a:rPr lang="en-US" sz="3200"/>
              <a:t>, whether it's local or remote. Aspire brings </a:t>
            </a:r>
            <a:r>
              <a:rPr lang="en-US" sz="3200" b="1"/>
              <a:t>common patterns</a:t>
            </a:r>
            <a:r>
              <a:rPr lang="en-US" sz="3200"/>
              <a:t> – but can model </a:t>
            </a:r>
            <a:r>
              <a:rPr lang="en-US" sz="3200" b="1"/>
              <a:t>any</a:t>
            </a:r>
            <a:r>
              <a:rPr lang="en-US" sz="3200"/>
              <a:t> </a:t>
            </a:r>
            <a:r>
              <a:rPr lang="en-US" sz="3200" b="1"/>
              <a:t>executable</a:t>
            </a:r>
            <a:r>
              <a:rPr lang="en-US" sz="3200"/>
              <a:t>, </a:t>
            </a:r>
            <a:r>
              <a:rPr lang="en-US" sz="3200" b="1"/>
              <a:t>container</a:t>
            </a:r>
            <a:r>
              <a:rPr lang="en-US" sz="3200"/>
              <a:t>, or </a:t>
            </a:r>
            <a:r>
              <a:rPr lang="en-US" sz="3200" b="1"/>
              <a:t>cloud resource</a:t>
            </a:r>
            <a:r>
              <a:rPr lang="en-US" sz="3200"/>
              <a:t>, or </a:t>
            </a:r>
            <a:r>
              <a:rPr lang="en-US" sz="3200" b="1"/>
              <a:t>deployment pipeline</a:t>
            </a:r>
            <a:r>
              <a:rPr lang="en-US" sz="3200"/>
              <a:t>.</a:t>
            </a:r>
          </a:p>
        </p:txBody>
      </p:sp>
      <p:sp>
        <p:nvSpPr>
          <p:cNvPr id="38" name="Text Placeholder 11">
            <a:extLst>
              <a:ext uri="{FF2B5EF4-FFF2-40B4-BE49-F238E27FC236}">
                <a16:creationId xmlns:a16="http://schemas.microsoft.com/office/drawing/2014/main" id="{9707DD73-EC43-A364-B572-7E3FB4297D79}"/>
              </a:ext>
            </a:extLst>
          </p:cNvPr>
          <p:cNvSpPr txBox="1">
            <a:spLocks/>
          </p:cNvSpPr>
          <p:nvPr/>
        </p:nvSpPr>
        <p:spPr>
          <a:xfrm>
            <a:off x="15941624" y="6648782"/>
            <a:ext cx="6650252" cy="1836590"/>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smtClean="0">
                <a:solidFill>
                  <a:schemeClr val="bg1"/>
                </a:solidFill>
                <a:latin typeface="Aptos" panose="020B0004020202020204" pitchFamily="34" charset="0"/>
                <a:ea typeface="Aptos" panose="020B0004020202020204" pitchFamily="34" charset="0"/>
                <a:cs typeface="Poppins" pitchFamily="2" charset="77"/>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pPr>
            <a:r>
              <a:rPr lang="en-US" sz="3200"/>
              <a:t>See your </a:t>
            </a:r>
            <a:r>
              <a:rPr lang="en-US" sz="3200" b="1"/>
              <a:t>entire stack </a:t>
            </a:r>
            <a:r>
              <a:rPr lang="en-US" sz="3200"/>
              <a:t>running in one place – all your </a:t>
            </a:r>
            <a:r>
              <a:rPr lang="en-US" sz="3200" b="1"/>
              <a:t>logs</a:t>
            </a:r>
            <a:r>
              <a:rPr lang="en-US" sz="3200"/>
              <a:t>, </a:t>
            </a:r>
            <a:r>
              <a:rPr lang="en-US" sz="3200" b="1"/>
              <a:t>endpoints</a:t>
            </a:r>
            <a:r>
              <a:rPr lang="en-US" sz="3200"/>
              <a:t>, </a:t>
            </a:r>
            <a:r>
              <a:rPr lang="en-US" sz="3200" b="1"/>
              <a:t>environment</a:t>
            </a:r>
            <a:r>
              <a:rPr lang="en-US" sz="3200"/>
              <a:t> variables, even full </a:t>
            </a:r>
            <a:r>
              <a:rPr lang="en-US" sz="3200" b="1" err="1"/>
              <a:t>OpenTelemetry</a:t>
            </a:r>
            <a:r>
              <a:rPr lang="en-US" sz="3200"/>
              <a:t>. Run it </a:t>
            </a:r>
            <a:r>
              <a:rPr lang="en-US" sz="3200" b="1"/>
              <a:t>locally</a:t>
            </a:r>
            <a:r>
              <a:rPr lang="en-US" sz="3200"/>
              <a:t> while you </a:t>
            </a:r>
            <a:r>
              <a:rPr lang="en-US" sz="3200" b="1"/>
              <a:t>dev</a:t>
            </a:r>
            <a:r>
              <a:rPr lang="en-US" sz="3200"/>
              <a:t>, then </a:t>
            </a:r>
            <a:r>
              <a:rPr lang="en-US" sz="3200" b="1"/>
              <a:t>deploy</a:t>
            </a:r>
            <a:r>
              <a:rPr lang="en-US" sz="3200"/>
              <a:t> it for a familiar overview in your prod environment.</a:t>
            </a:r>
          </a:p>
        </p:txBody>
      </p:sp>
    </p:spTree>
    <p:extLst>
      <p:ext uri="{BB962C8B-B14F-4D97-AF65-F5344CB8AC3E}">
        <p14:creationId xmlns:p14="http://schemas.microsoft.com/office/powerpoint/2010/main" val="4296990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fade">
                                      <p:cBhvr>
                                        <p:cTn id="11" dur="500"/>
                                        <p:tgtEl>
                                          <p:spTgt spid="1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xEl>
                                              <p:pRg st="0" end="0"/>
                                            </p:txEl>
                                          </p:spTgt>
                                        </p:tgtEl>
                                        <p:attrNameLst>
                                          <p:attrName>style.visibility</p:attrName>
                                        </p:attrNameLst>
                                      </p:cBhvr>
                                      <p:to>
                                        <p:strVal val="visible"/>
                                      </p:to>
                                    </p:set>
                                    <p:animEffect transition="in" filter="fade">
                                      <p:cBhvr>
                                        <p:cTn id="18" dur="500"/>
                                        <p:tgtEl>
                                          <p:spTgt spid="26">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8">
                                            <p:txEl>
                                              <p:pRg st="0" end="0"/>
                                            </p:txEl>
                                          </p:spTgt>
                                        </p:tgtEl>
                                        <p:attrNameLst>
                                          <p:attrName>style.visibility</p:attrName>
                                        </p:attrNameLst>
                                      </p:cBhvr>
                                      <p:to>
                                        <p:strVal val="visible"/>
                                      </p:to>
                                    </p:set>
                                    <p:animEffect transition="in" filter="fade">
                                      <p:cBhvr>
                                        <p:cTn id="21" dur="500"/>
                                        <p:tgtEl>
                                          <p:spTgt spid="28">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0">
                                            <p:txEl>
                                              <p:pRg st="0" end="0"/>
                                            </p:txEl>
                                          </p:spTgt>
                                        </p:tgtEl>
                                        <p:attrNameLst>
                                          <p:attrName>style.visibility</p:attrName>
                                        </p:attrNameLst>
                                      </p:cBhvr>
                                      <p:to>
                                        <p:strVal val="visible"/>
                                      </p:to>
                                    </p:set>
                                    <p:animEffect transition="in" filter="fade">
                                      <p:cBhvr>
                                        <p:cTn id="24" dur="500"/>
                                        <p:tgtEl>
                                          <p:spTgt spid="30">
                                            <p:txEl>
                                              <p:pRg st="0" end="0"/>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6">
                                            <p:txEl>
                                              <p:pRg st="0" end="0"/>
                                            </p:txEl>
                                          </p:spTgt>
                                        </p:tgtEl>
                                        <p:attrNameLst>
                                          <p:attrName>style.visibility</p:attrName>
                                        </p:attrNameLst>
                                      </p:cBhvr>
                                      <p:to>
                                        <p:strVal val="visible"/>
                                      </p:to>
                                    </p:set>
                                    <p:animEffect transition="in" filter="fade">
                                      <p:cBhvr>
                                        <p:cTn id="27" dur="500"/>
                                        <p:tgtEl>
                                          <p:spTgt spid="36">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8">
                                            <p:txEl>
                                              <p:pRg st="0" end="0"/>
                                            </p:txEl>
                                          </p:spTgt>
                                        </p:tgtEl>
                                        <p:attrNameLst>
                                          <p:attrName>style.visibility</p:attrName>
                                        </p:attrNameLst>
                                      </p:cBhvr>
                                      <p:to>
                                        <p:strVal val="visible"/>
                                      </p:to>
                                    </p:set>
                                    <p:animEffect transition="in" filter="fade">
                                      <p:cBhvr>
                                        <p:cTn id="30" dur="500"/>
                                        <p:tgtEl>
                                          <p:spTgt spid="3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build="p"/>
      <p:bldP spid="28" grpId="0" build="p"/>
      <p:bldP spid="30" grpId="0" build="p"/>
      <p:bldP spid="36" grpId="0" build="p"/>
      <p:bldP spid="38"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D26BD7-631B-8D8E-C2C6-29A2ED7A0CF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96348EB-E6CC-0447-4DB9-2518B4F03474}"/>
              </a:ext>
            </a:extLst>
          </p:cNvPr>
          <p:cNvSpPr>
            <a:spLocks noGrp="1"/>
          </p:cNvSpPr>
          <p:nvPr>
            <p:ph type="body" sz="quarter" idx="29"/>
          </p:nvPr>
        </p:nvSpPr>
        <p:spPr/>
        <p:txBody>
          <a:bodyPr/>
          <a:lstStyle/>
          <a:p>
            <a:r>
              <a:rPr lang="en-US">
                <a:latin typeface="+mj-lt"/>
              </a:rPr>
              <a:t>Dev-first, ops friendly</a:t>
            </a:r>
          </a:p>
        </p:txBody>
      </p:sp>
      <p:sp>
        <p:nvSpPr>
          <p:cNvPr id="3" name="Text Placeholder 2">
            <a:extLst>
              <a:ext uri="{FF2B5EF4-FFF2-40B4-BE49-F238E27FC236}">
                <a16:creationId xmlns:a16="http://schemas.microsoft.com/office/drawing/2014/main" id="{EFFB77F0-5F32-A175-E9DA-D4EB3AA53201}"/>
              </a:ext>
            </a:extLst>
          </p:cNvPr>
          <p:cNvSpPr>
            <a:spLocks noGrp="1"/>
          </p:cNvSpPr>
          <p:nvPr>
            <p:ph type="body" sz="quarter" idx="30"/>
          </p:nvPr>
        </p:nvSpPr>
        <p:spPr/>
        <p:txBody>
          <a:bodyPr/>
          <a:lstStyle/>
          <a:p>
            <a:pPr>
              <a:defRPr/>
            </a:pPr>
            <a:r>
              <a:rPr lang="en-US">
                <a:latin typeface="Aptos" panose="020B0004020202020204" pitchFamily="34" charset="0"/>
              </a:rPr>
              <a:t>Clone and run any repo, add new services in one command, and deploy – or hand off to your deployment pipeline – without code changes, from one CLI.</a:t>
            </a:r>
          </a:p>
        </p:txBody>
      </p:sp>
      <p:pic>
        <p:nvPicPr>
          <p:cNvPr id="11" name="Picture Placeholder 10" descr="A screenshot of a computer&#10;&#10;AI-generated content may be incorrect.">
            <a:extLst>
              <a:ext uri="{FF2B5EF4-FFF2-40B4-BE49-F238E27FC236}">
                <a16:creationId xmlns:a16="http://schemas.microsoft.com/office/drawing/2014/main" id="{6A2695F2-7B7F-2074-5D77-BA9746FB75A1}"/>
              </a:ext>
            </a:extLst>
          </p:cNvPr>
          <p:cNvPicPr>
            <a:picLocks noGrp="1" noChangeAspect="1"/>
          </p:cNvPicPr>
          <p:nvPr>
            <p:ph type="pic" sz="quarter" idx="28"/>
          </p:nvPr>
        </p:nvPicPr>
        <p:blipFill>
          <a:blip r:embed="rId3"/>
          <a:srcRect l="8573" r="8573"/>
          <a:stretch/>
        </p:blipFill>
        <p:spPr/>
      </p:pic>
      <p:sp>
        <p:nvSpPr>
          <p:cNvPr id="5" name="Rounded Rectangle 4">
            <a:extLst>
              <a:ext uri="{FF2B5EF4-FFF2-40B4-BE49-F238E27FC236}">
                <a16:creationId xmlns:a16="http://schemas.microsoft.com/office/drawing/2014/main" id="{19B8E68A-6762-02D6-1864-9ABDB7023406}"/>
              </a:ext>
            </a:extLst>
          </p:cNvPr>
          <p:cNvSpPr/>
          <p:nvPr/>
        </p:nvSpPr>
        <p:spPr>
          <a:xfrm>
            <a:off x="1153845" y="3336800"/>
            <a:ext cx="2434944" cy="604395"/>
          </a:xfrm>
          <a:prstGeom prst="roundRect">
            <a:avLst>
              <a:gd name="adj" fmla="val 50000"/>
            </a:avLst>
          </a:prstGeom>
          <a:gradFill>
            <a:gsLst>
              <a:gs pos="0">
                <a:schemeClr val="accent2">
                  <a:lumMod val="40000"/>
                  <a:lumOff val="60000"/>
                </a:schemeClr>
              </a:gs>
              <a:gs pos="99000">
                <a:schemeClr val="accent1"/>
              </a:gs>
            </a:gsLst>
            <a:lin ang="3000000" scaled="0"/>
          </a:gra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err="1">
                <a:solidFill>
                  <a:schemeClr val="tx1"/>
                </a:solidFill>
                <a:latin typeface="Poppins" pitchFamily="2" charset="77"/>
              </a:rPr>
              <a:t>AppHost</a:t>
            </a:r>
            <a:r>
              <a:rPr lang="en-US" sz="2200">
                <a:solidFill>
                  <a:schemeClr val="tx1"/>
                </a:solidFill>
                <a:latin typeface="Poppins" pitchFamily="2" charset="77"/>
              </a:rPr>
              <a:t> + CLI</a:t>
            </a:r>
          </a:p>
        </p:txBody>
      </p:sp>
      <p:pic>
        <p:nvPicPr>
          <p:cNvPr id="13" name="Picture 12" descr="A screenshot of a computer&#10;&#10;AI-generated content may be incorrect.">
            <a:extLst>
              <a:ext uri="{FF2B5EF4-FFF2-40B4-BE49-F238E27FC236}">
                <a16:creationId xmlns:a16="http://schemas.microsoft.com/office/drawing/2014/main" id="{1ECFCD59-1EBE-6A21-F662-E0DB92F984E9}"/>
              </a:ext>
            </a:extLst>
          </p:cNvPr>
          <p:cNvPicPr>
            <a:picLocks noChangeAspect="1"/>
          </p:cNvPicPr>
          <p:nvPr/>
        </p:nvPicPr>
        <p:blipFill>
          <a:blip r:embed="rId4"/>
          <a:srcRect l="18438" t="3673" r="19475" b="6302"/>
          <a:stretch>
            <a:fillRect/>
          </a:stretch>
        </p:blipFill>
        <p:spPr>
          <a:xfrm>
            <a:off x="12193587" y="1772768"/>
            <a:ext cx="9480164" cy="9782344"/>
          </a:xfrm>
          <a:prstGeom prst="rect">
            <a:avLst/>
          </a:prstGeom>
        </p:spPr>
      </p:pic>
    </p:spTree>
    <p:extLst>
      <p:ext uri="{BB962C8B-B14F-4D97-AF65-F5344CB8AC3E}">
        <p14:creationId xmlns:p14="http://schemas.microsoft.com/office/powerpoint/2010/main" val="1559681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E294F85-5CDF-6CC8-DEE6-C68B9248646D}"/>
              </a:ext>
            </a:extLst>
          </p:cNvPr>
          <p:cNvSpPr>
            <a:spLocks noGrp="1"/>
          </p:cNvSpPr>
          <p:nvPr>
            <p:ph type="body" sz="quarter" idx="13"/>
          </p:nvPr>
        </p:nvSpPr>
        <p:spPr/>
        <p:txBody>
          <a:bodyPr/>
          <a:lstStyle/>
          <a:p>
            <a:r>
              <a:rPr lang="en-US"/>
              <a:t>Modern Apps are a</a:t>
            </a:r>
          </a:p>
        </p:txBody>
      </p:sp>
      <p:sp>
        <p:nvSpPr>
          <p:cNvPr id="6" name="Text Placeholder 5">
            <a:extLst>
              <a:ext uri="{FF2B5EF4-FFF2-40B4-BE49-F238E27FC236}">
                <a16:creationId xmlns:a16="http://schemas.microsoft.com/office/drawing/2014/main" id="{7B6C69C6-E563-FDF3-112E-B57554469B25}"/>
              </a:ext>
            </a:extLst>
          </p:cNvPr>
          <p:cNvSpPr>
            <a:spLocks noGrp="1"/>
          </p:cNvSpPr>
          <p:nvPr>
            <p:ph type="body" sz="quarter" idx="15"/>
          </p:nvPr>
        </p:nvSpPr>
        <p:spPr/>
        <p:txBody>
          <a:bodyPr/>
          <a:lstStyle/>
          <a:p>
            <a:r>
              <a:rPr lang="en-US"/>
              <a:t>Giant Puzzle</a:t>
            </a:r>
          </a:p>
        </p:txBody>
      </p:sp>
      <p:sp>
        <p:nvSpPr>
          <p:cNvPr id="7" name="Text Placeholder 6">
            <a:extLst>
              <a:ext uri="{FF2B5EF4-FFF2-40B4-BE49-F238E27FC236}">
                <a16:creationId xmlns:a16="http://schemas.microsoft.com/office/drawing/2014/main" id="{584742C6-0E8D-E0E5-B037-71942331F803}"/>
              </a:ext>
            </a:extLst>
          </p:cNvPr>
          <p:cNvSpPr>
            <a:spLocks noGrp="1"/>
          </p:cNvSpPr>
          <p:nvPr>
            <p:ph type="body" sz="quarter" idx="16"/>
          </p:nvPr>
        </p:nvSpPr>
        <p:spPr>
          <a:xfrm>
            <a:off x="1508863" y="3851984"/>
            <a:ext cx="3455024" cy="439738"/>
          </a:xfrm>
        </p:spPr>
        <p:txBody>
          <a:bodyPr/>
          <a:lstStyle/>
          <a:p>
            <a:r>
              <a:rPr lang="en-US" b="1"/>
              <a:t>Editor/IDE</a:t>
            </a:r>
          </a:p>
        </p:txBody>
      </p:sp>
      <p:sp>
        <p:nvSpPr>
          <p:cNvPr id="8" name="Text Placeholder 7">
            <a:extLst>
              <a:ext uri="{FF2B5EF4-FFF2-40B4-BE49-F238E27FC236}">
                <a16:creationId xmlns:a16="http://schemas.microsoft.com/office/drawing/2014/main" id="{A3DD4194-4AD8-1EE7-043A-A77B793892E2}"/>
              </a:ext>
            </a:extLst>
          </p:cNvPr>
          <p:cNvSpPr>
            <a:spLocks noGrp="1"/>
          </p:cNvSpPr>
          <p:nvPr>
            <p:ph type="body" sz="quarter" idx="17"/>
          </p:nvPr>
        </p:nvSpPr>
        <p:spPr>
          <a:xfrm>
            <a:off x="1508863" y="4505126"/>
            <a:ext cx="3455024" cy="1318858"/>
          </a:xfrm>
        </p:spPr>
        <p:txBody>
          <a:bodyPr/>
          <a:lstStyle/>
          <a:p>
            <a:r>
              <a:rPr lang="en-US"/>
              <a:t>&gt; Operating systems</a:t>
            </a:r>
          </a:p>
          <a:p>
            <a:r>
              <a:rPr lang="en-US"/>
              <a:t>&gt; Shells + terminals</a:t>
            </a:r>
          </a:p>
          <a:p>
            <a:r>
              <a:rPr lang="en-US"/>
              <a:t>&gt; Coding agents</a:t>
            </a:r>
          </a:p>
          <a:p>
            <a:r>
              <a:rPr lang="en-US"/>
              <a:t>&gt; Extensions</a:t>
            </a:r>
          </a:p>
        </p:txBody>
      </p:sp>
      <p:sp>
        <p:nvSpPr>
          <p:cNvPr id="9" name="Text Placeholder 8">
            <a:extLst>
              <a:ext uri="{FF2B5EF4-FFF2-40B4-BE49-F238E27FC236}">
                <a16:creationId xmlns:a16="http://schemas.microsoft.com/office/drawing/2014/main" id="{B44B68FD-DABC-C080-B210-69303C24110A}"/>
              </a:ext>
            </a:extLst>
          </p:cNvPr>
          <p:cNvSpPr>
            <a:spLocks noGrp="1"/>
          </p:cNvSpPr>
          <p:nvPr>
            <p:ph type="body" sz="quarter" idx="18"/>
          </p:nvPr>
        </p:nvSpPr>
        <p:spPr>
          <a:xfrm>
            <a:off x="5996971" y="3851984"/>
            <a:ext cx="3518818" cy="439738"/>
          </a:xfrm>
        </p:spPr>
        <p:txBody>
          <a:bodyPr/>
          <a:lstStyle/>
          <a:p>
            <a:r>
              <a:rPr lang="en-US" b="1"/>
              <a:t>Frontends</a:t>
            </a:r>
          </a:p>
        </p:txBody>
      </p:sp>
      <p:sp>
        <p:nvSpPr>
          <p:cNvPr id="10" name="Text Placeholder 9">
            <a:extLst>
              <a:ext uri="{FF2B5EF4-FFF2-40B4-BE49-F238E27FC236}">
                <a16:creationId xmlns:a16="http://schemas.microsoft.com/office/drawing/2014/main" id="{1BFF2ABE-23F4-CE86-004B-22079D9858A9}"/>
              </a:ext>
            </a:extLst>
          </p:cNvPr>
          <p:cNvSpPr>
            <a:spLocks noGrp="1"/>
          </p:cNvSpPr>
          <p:nvPr>
            <p:ph type="body" sz="quarter" idx="19"/>
          </p:nvPr>
        </p:nvSpPr>
        <p:spPr>
          <a:xfrm>
            <a:off x="5996971" y="4505126"/>
            <a:ext cx="3518818" cy="1318858"/>
          </a:xfrm>
        </p:spPr>
        <p:txBody>
          <a:bodyPr/>
          <a:lstStyle/>
          <a:p>
            <a:r>
              <a:rPr lang="en-US"/>
              <a:t>&gt; Endless languages + frameworks</a:t>
            </a:r>
          </a:p>
        </p:txBody>
      </p:sp>
      <p:sp>
        <p:nvSpPr>
          <p:cNvPr id="11" name="Text Placeholder 10">
            <a:extLst>
              <a:ext uri="{FF2B5EF4-FFF2-40B4-BE49-F238E27FC236}">
                <a16:creationId xmlns:a16="http://schemas.microsoft.com/office/drawing/2014/main" id="{A7C10E34-24C8-2434-D4A2-745CE03B5594}"/>
              </a:ext>
            </a:extLst>
          </p:cNvPr>
          <p:cNvSpPr>
            <a:spLocks noGrp="1"/>
          </p:cNvSpPr>
          <p:nvPr>
            <p:ph type="body" sz="quarter" idx="20"/>
          </p:nvPr>
        </p:nvSpPr>
        <p:spPr>
          <a:xfrm>
            <a:off x="5996971" y="6846393"/>
            <a:ext cx="3518818" cy="439738"/>
          </a:xfrm>
        </p:spPr>
        <p:txBody>
          <a:bodyPr/>
          <a:lstStyle/>
          <a:p>
            <a:r>
              <a:rPr lang="en-US" b="1"/>
              <a:t>Backends</a:t>
            </a:r>
          </a:p>
        </p:txBody>
      </p:sp>
      <p:sp>
        <p:nvSpPr>
          <p:cNvPr id="12" name="Text Placeholder 11">
            <a:extLst>
              <a:ext uri="{FF2B5EF4-FFF2-40B4-BE49-F238E27FC236}">
                <a16:creationId xmlns:a16="http://schemas.microsoft.com/office/drawing/2014/main" id="{1C2ADABD-51B3-A991-B233-4906ECABD6F4}"/>
              </a:ext>
            </a:extLst>
          </p:cNvPr>
          <p:cNvSpPr>
            <a:spLocks noGrp="1"/>
          </p:cNvSpPr>
          <p:nvPr>
            <p:ph type="body" sz="quarter" idx="21"/>
          </p:nvPr>
        </p:nvSpPr>
        <p:spPr>
          <a:xfrm>
            <a:off x="5996971" y="7499535"/>
            <a:ext cx="3518818" cy="1318858"/>
          </a:xfrm>
        </p:spPr>
        <p:txBody>
          <a:bodyPr/>
          <a:lstStyle/>
          <a:p>
            <a:r>
              <a:rPr lang="en-US"/>
              <a:t>&gt; Microservices, monoliths, containers, VMs</a:t>
            </a:r>
          </a:p>
        </p:txBody>
      </p:sp>
      <p:sp>
        <p:nvSpPr>
          <p:cNvPr id="13" name="Text Placeholder 12">
            <a:extLst>
              <a:ext uri="{FF2B5EF4-FFF2-40B4-BE49-F238E27FC236}">
                <a16:creationId xmlns:a16="http://schemas.microsoft.com/office/drawing/2014/main" id="{30F13E50-E93F-7941-0A1F-86D82DEF9583}"/>
              </a:ext>
            </a:extLst>
          </p:cNvPr>
          <p:cNvSpPr>
            <a:spLocks noGrp="1"/>
          </p:cNvSpPr>
          <p:nvPr>
            <p:ph type="body" sz="quarter" idx="22"/>
          </p:nvPr>
        </p:nvSpPr>
        <p:spPr>
          <a:xfrm>
            <a:off x="10418246" y="3851984"/>
            <a:ext cx="3518818" cy="439738"/>
          </a:xfrm>
        </p:spPr>
        <p:txBody>
          <a:bodyPr/>
          <a:lstStyle/>
          <a:p>
            <a:r>
              <a:rPr lang="en-US" b="1"/>
              <a:t>Services</a:t>
            </a:r>
          </a:p>
        </p:txBody>
      </p:sp>
      <p:sp>
        <p:nvSpPr>
          <p:cNvPr id="14" name="Text Placeholder 13">
            <a:extLst>
              <a:ext uri="{FF2B5EF4-FFF2-40B4-BE49-F238E27FC236}">
                <a16:creationId xmlns:a16="http://schemas.microsoft.com/office/drawing/2014/main" id="{93CDAB2E-8966-EA27-42C3-058E97140C0C}"/>
              </a:ext>
            </a:extLst>
          </p:cNvPr>
          <p:cNvSpPr>
            <a:spLocks noGrp="1"/>
          </p:cNvSpPr>
          <p:nvPr>
            <p:ph type="body" sz="quarter" idx="23"/>
          </p:nvPr>
        </p:nvSpPr>
        <p:spPr>
          <a:xfrm>
            <a:off x="10418246" y="4505125"/>
            <a:ext cx="3518818" cy="1801179"/>
          </a:xfrm>
        </p:spPr>
        <p:txBody>
          <a:bodyPr/>
          <a:lstStyle/>
          <a:p>
            <a:pPr>
              <a:lnSpc>
                <a:spcPct val="100000"/>
              </a:lnSpc>
            </a:pPr>
            <a:r>
              <a:rPr lang="en-US"/>
              <a:t>&gt; Databases + storage</a:t>
            </a:r>
          </a:p>
          <a:p>
            <a:pPr>
              <a:lnSpc>
                <a:spcPct val="100000"/>
              </a:lnSpc>
            </a:pPr>
            <a:r>
              <a:rPr lang="en-US"/>
              <a:t>&gt; Auth</a:t>
            </a:r>
          </a:p>
          <a:p>
            <a:pPr>
              <a:lnSpc>
                <a:spcPct val="100000"/>
              </a:lnSpc>
            </a:pPr>
            <a:r>
              <a:rPr lang="en-US"/>
              <a:t>&gt; Caches + queues</a:t>
            </a:r>
          </a:p>
          <a:p>
            <a:pPr>
              <a:lnSpc>
                <a:spcPct val="100000"/>
              </a:lnSpc>
            </a:pPr>
            <a:r>
              <a:rPr lang="en-US"/>
              <a:t>&gt; Messaging</a:t>
            </a:r>
          </a:p>
        </p:txBody>
      </p:sp>
      <p:sp>
        <p:nvSpPr>
          <p:cNvPr id="15" name="Text Placeholder 14">
            <a:extLst>
              <a:ext uri="{FF2B5EF4-FFF2-40B4-BE49-F238E27FC236}">
                <a16:creationId xmlns:a16="http://schemas.microsoft.com/office/drawing/2014/main" id="{EA7B4C3C-BC08-0D50-6554-062F07516AE7}"/>
              </a:ext>
            </a:extLst>
          </p:cNvPr>
          <p:cNvSpPr>
            <a:spLocks noGrp="1"/>
          </p:cNvSpPr>
          <p:nvPr>
            <p:ph type="body" sz="quarter" idx="24"/>
          </p:nvPr>
        </p:nvSpPr>
        <p:spPr>
          <a:xfrm>
            <a:off x="14909859" y="3851984"/>
            <a:ext cx="3518818" cy="439738"/>
          </a:xfrm>
        </p:spPr>
        <p:txBody>
          <a:bodyPr/>
          <a:lstStyle/>
          <a:p>
            <a:r>
              <a:rPr lang="en-US" b="1"/>
              <a:t>Agents + AI</a:t>
            </a:r>
          </a:p>
        </p:txBody>
      </p:sp>
      <p:sp>
        <p:nvSpPr>
          <p:cNvPr id="16" name="Text Placeholder 15">
            <a:extLst>
              <a:ext uri="{FF2B5EF4-FFF2-40B4-BE49-F238E27FC236}">
                <a16:creationId xmlns:a16="http://schemas.microsoft.com/office/drawing/2014/main" id="{D49F9D34-5852-3596-801A-90128D20DAA9}"/>
              </a:ext>
            </a:extLst>
          </p:cNvPr>
          <p:cNvSpPr>
            <a:spLocks noGrp="1"/>
          </p:cNvSpPr>
          <p:nvPr>
            <p:ph type="body" sz="quarter" idx="25"/>
          </p:nvPr>
        </p:nvSpPr>
        <p:spPr>
          <a:xfrm>
            <a:off x="14909859" y="4505125"/>
            <a:ext cx="3518818" cy="916897"/>
          </a:xfrm>
        </p:spPr>
        <p:txBody>
          <a:bodyPr/>
          <a:lstStyle/>
          <a:p>
            <a:r>
              <a:rPr lang="en-US"/>
              <a:t>&gt; Models, deployments, frameworks</a:t>
            </a:r>
          </a:p>
        </p:txBody>
      </p:sp>
      <p:sp>
        <p:nvSpPr>
          <p:cNvPr id="17" name="Text Placeholder 16">
            <a:extLst>
              <a:ext uri="{FF2B5EF4-FFF2-40B4-BE49-F238E27FC236}">
                <a16:creationId xmlns:a16="http://schemas.microsoft.com/office/drawing/2014/main" id="{807043D5-9106-669F-2F30-E7AA2357B6ED}"/>
              </a:ext>
            </a:extLst>
          </p:cNvPr>
          <p:cNvSpPr>
            <a:spLocks noGrp="1"/>
          </p:cNvSpPr>
          <p:nvPr>
            <p:ph type="body" sz="quarter" idx="26"/>
          </p:nvPr>
        </p:nvSpPr>
        <p:spPr>
          <a:xfrm>
            <a:off x="19381376" y="3851984"/>
            <a:ext cx="3518818" cy="439738"/>
          </a:xfrm>
        </p:spPr>
        <p:txBody>
          <a:bodyPr/>
          <a:lstStyle/>
          <a:p>
            <a:r>
              <a:rPr lang="en-US" b="1"/>
              <a:t>Env</a:t>
            </a:r>
          </a:p>
        </p:txBody>
      </p:sp>
      <p:sp>
        <p:nvSpPr>
          <p:cNvPr id="18" name="Text Placeholder 17">
            <a:extLst>
              <a:ext uri="{FF2B5EF4-FFF2-40B4-BE49-F238E27FC236}">
                <a16:creationId xmlns:a16="http://schemas.microsoft.com/office/drawing/2014/main" id="{0A389D7C-A809-203D-2738-6F98687BF535}"/>
              </a:ext>
            </a:extLst>
          </p:cNvPr>
          <p:cNvSpPr>
            <a:spLocks noGrp="1"/>
          </p:cNvSpPr>
          <p:nvPr>
            <p:ph type="body" sz="quarter" idx="27"/>
          </p:nvPr>
        </p:nvSpPr>
        <p:spPr>
          <a:xfrm>
            <a:off x="19381376" y="4505125"/>
            <a:ext cx="3518818" cy="1801179"/>
          </a:xfrm>
        </p:spPr>
        <p:txBody>
          <a:bodyPr/>
          <a:lstStyle/>
          <a:p>
            <a:pPr>
              <a:lnSpc>
                <a:spcPct val="100000"/>
              </a:lnSpc>
            </a:pPr>
            <a:r>
              <a:rPr lang="en-US"/>
              <a:t>&gt; Secrets/tokens/keys</a:t>
            </a:r>
          </a:p>
          <a:p>
            <a:pPr>
              <a:lnSpc>
                <a:spcPct val="100000"/>
              </a:lnSpc>
            </a:pPr>
            <a:r>
              <a:rPr lang="en-US"/>
              <a:t>&gt; Provisioning parameters</a:t>
            </a:r>
          </a:p>
          <a:p>
            <a:pPr>
              <a:lnSpc>
                <a:spcPct val="100000"/>
              </a:lnSpc>
            </a:pPr>
            <a:r>
              <a:rPr lang="en-US"/>
              <a:t>&gt; Non-source-controllable assets</a:t>
            </a:r>
          </a:p>
          <a:p>
            <a:pPr>
              <a:lnSpc>
                <a:spcPct val="100000"/>
              </a:lnSpc>
            </a:pPr>
            <a:r>
              <a:rPr lang="en-US"/>
              <a:t>&gt; Changing ports and dependencies</a:t>
            </a:r>
          </a:p>
        </p:txBody>
      </p:sp>
      <p:sp>
        <p:nvSpPr>
          <p:cNvPr id="19" name="Text Placeholder 18">
            <a:extLst>
              <a:ext uri="{FF2B5EF4-FFF2-40B4-BE49-F238E27FC236}">
                <a16:creationId xmlns:a16="http://schemas.microsoft.com/office/drawing/2014/main" id="{2BFC4A41-ABCC-D2DD-E0AC-56B310E61429}"/>
              </a:ext>
            </a:extLst>
          </p:cNvPr>
          <p:cNvSpPr>
            <a:spLocks noGrp="1"/>
          </p:cNvSpPr>
          <p:nvPr>
            <p:ph type="body" sz="quarter" idx="28"/>
          </p:nvPr>
        </p:nvSpPr>
        <p:spPr>
          <a:xfrm>
            <a:off x="14909859" y="6846393"/>
            <a:ext cx="3518818" cy="439738"/>
          </a:xfrm>
        </p:spPr>
        <p:txBody>
          <a:bodyPr/>
          <a:lstStyle/>
          <a:p>
            <a:r>
              <a:rPr lang="en-US" b="1"/>
              <a:t>Observability</a:t>
            </a:r>
          </a:p>
        </p:txBody>
      </p:sp>
      <p:sp>
        <p:nvSpPr>
          <p:cNvPr id="20" name="Text Placeholder 19">
            <a:extLst>
              <a:ext uri="{FF2B5EF4-FFF2-40B4-BE49-F238E27FC236}">
                <a16:creationId xmlns:a16="http://schemas.microsoft.com/office/drawing/2014/main" id="{A2CA43C8-866C-7CED-1D09-C8CD5940F4E0}"/>
              </a:ext>
            </a:extLst>
          </p:cNvPr>
          <p:cNvSpPr>
            <a:spLocks noGrp="1"/>
          </p:cNvSpPr>
          <p:nvPr>
            <p:ph type="body" sz="quarter" idx="29"/>
          </p:nvPr>
        </p:nvSpPr>
        <p:spPr>
          <a:xfrm>
            <a:off x="14909859" y="7499535"/>
            <a:ext cx="3518818" cy="1318858"/>
          </a:xfrm>
        </p:spPr>
        <p:txBody>
          <a:bodyPr/>
          <a:lstStyle/>
          <a:p>
            <a:r>
              <a:rPr lang="en-US"/>
              <a:t>&gt; Different data pipelines for different parts of the app</a:t>
            </a:r>
          </a:p>
        </p:txBody>
      </p:sp>
      <p:sp>
        <p:nvSpPr>
          <p:cNvPr id="21" name="Text Placeholder 20">
            <a:extLst>
              <a:ext uri="{FF2B5EF4-FFF2-40B4-BE49-F238E27FC236}">
                <a16:creationId xmlns:a16="http://schemas.microsoft.com/office/drawing/2014/main" id="{6C518F97-00A5-DEBD-7451-D453C1FA98D6}"/>
              </a:ext>
            </a:extLst>
          </p:cNvPr>
          <p:cNvSpPr>
            <a:spLocks noGrp="1"/>
          </p:cNvSpPr>
          <p:nvPr>
            <p:ph type="body" sz="quarter" idx="30"/>
          </p:nvPr>
        </p:nvSpPr>
        <p:spPr>
          <a:xfrm>
            <a:off x="1508863" y="9931237"/>
            <a:ext cx="3455024" cy="439738"/>
          </a:xfrm>
        </p:spPr>
        <p:txBody>
          <a:bodyPr/>
          <a:lstStyle/>
          <a:p>
            <a:r>
              <a:rPr lang="en-US" b="1"/>
              <a:t>Manifests + Scripts</a:t>
            </a:r>
          </a:p>
        </p:txBody>
      </p:sp>
      <p:sp>
        <p:nvSpPr>
          <p:cNvPr id="22" name="Text Placeholder 21">
            <a:extLst>
              <a:ext uri="{FF2B5EF4-FFF2-40B4-BE49-F238E27FC236}">
                <a16:creationId xmlns:a16="http://schemas.microsoft.com/office/drawing/2014/main" id="{3BC8929B-F9CE-DED6-EDD8-BCB064DB4CF8}"/>
              </a:ext>
            </a:extLst>
          </p:cNvPr>
          <p:cNvSpPr>
            <a:spLocks noGrp="1"/>
          </p:cNvSpPr>
          <p:nvPr>
            <p:ph type="body" sz="quarter" idx="31"/>
          </p:nvPr>
        </p:nvSpPr>
        <p:spPr>
          <a:xfrm>
            <a:off x="1508863" y="10584379"/>
            <a:ext cx="10159662" cy="1318858"/>
          </a:xfrm>
        </p:spPr>
        <p:txBody>
          <a:bodyPr/>
          <a:lstStyle/>
          <a:p>
            <a:r>
              <a:rPr lang="en-US"/>
              <a:t>&gt; Manifest languages (YAML, JSON, </a:t>
            </a:r>
            <a:r>
              <a:rPr lang="en-US" err="1"/>
              <a:t>Dockerfiles</a:t>
            </a:r>
            <a:r>
              <a:rPr lang="en-US"/>
              <a:t>)</a:t>
            </a:r>
          </a:p>
          <a:p>
            <a:r>
              <a:rPr lang="en-US"/>
              <a:t>&gt; Hard-to-read scripts (Bash, </a:t>
            </a:r>
            <a:r>
              <a:rPr lang="en-US" err="1"/>
              <a:t>pwsh</a:t>
            </a:r>
            <a:r>
              <a:rPr lang="en-US"/>
              <a:t>)</a:t>
            </a:r>
          </a:p>
          <a:p>
            <a:r>
              <a:rPr lang="en-US"/>
              <a:t>&gt; README.md, internal wikis, "tribal knowledge"</a:t>
            </a:r>
          </a:p>
        </p:txBody>
      </p:sp>
      <p:sp>
        <p:nvSpPr>
          <p:cNvPr id="23" name="Text Placeholder 22">
            <a:extLst>
              <a:ext uri="{FF2B5EF4-FFF2-40B4-BE49-F238E27FC236}">
                <a16:creationId xmlns:a16="http://schemas.microsoft.com/office/drawing/2014/main" id="{985EE493-9380-EB08-D5B9-240E8D5C3745}"/>
              </a:ext>
            </a:extLst>
          </p:cNvPr>
          <p:cNvSpPr>
            <a:spLocks noGrp="1"/>
          </p:cNvSpPr>
          <p:nvPr>
            <p:ph type="body" sz="quarter" idx="32"/>
          </p:nvPr>
        </p:nvSpPr>
        <p:spPr>
          <a:xfrm>
            <a:off x="12712776" y="9931237"/>
            <a:ext cx="3455024" cy="439738"/>
          </a:xfrm>
        </p:spPr>
        <p:txBody>
          <a:bodyPr/>
          <a:lstStyle/>
          <a:p>
            <a:r>
              <a:rPr lang="en-US" b="1"/>
              <a:t>Deployment handoff</a:t>
            </a:r>
          </a:p>
        </p:txBody>
      </p:sp>
      <p:sp>
        <p:nvSpPr>
          <p:cNvPr id="24" name="Text Placeholder 23">
            <a:extLst>
              <a:ext uri="{FF2B5EF4-FFF2-40B4-BE49-F238E27FC236}">
                <a16:creationId xmlns:a16="http://schemas.microsoft.com/office/drawing/2014/main" id="{CEE09012-3B27-6C1B-B80F-397CDFA4F0FC}"/>
              </a:ext>
            </a:extLst>
          </p:cNvPr>
          <p:cNvSpPr>
            <a:spLocks noGrp="1"/>
          </p:cNvSpPr>
          <p:nvPr>
            <p:ph type="body" sz="quarter" idx="33"/>
          </p:nvPr>
        </p:nvSpPr>
        <p:spPr>
          <a:xfrm>
            <a:off x="12712776" y="10584379"/>
            <a:ext cx="10159662" cy="1318858"/>
          </a:xfrm>
        </p:spPr>
        <p:txBody>
          <a:bodyPr/>
          <a:lstStyle/>
          <a:p>
            <a:r>
              <a:rPr lang="en-US"/>
              <a:t>&gt; Manual deployments</a:t>
            </a:r>
          </a:p>
          <a:p>
            <a:r>
              <a:rPr lang="en-US"/>
              <a:t>&gt; Automated CI/CD</a:t>
            </a:r>
          </a:p>
          <a:p>
            <a:r>
              <a:rPr lang="en-US"/>
              <a:t>&gt; Enterprise </a:t>
            </a:r>
            <a:r>
              <a:rPr lang="en-US" err="1"/>
              <a:t>devops</a:t>
            </a:r>
            <a:r>
              <a:rPr lang="en-US"/>
              <a:t> workflow</a:t>
            </a:r>
          </a:p>
        </p:txBody>
      </p:sp>
      <p:pic>
        <p:nvPicPr>
          <p:cNvPr id="25" name="Image 60" descr=" ">
            <a:extLst>
              <a:ext uri="{FF2B5EF4-FFF2-40B4-BE49-F238E27FC236}">
                <a16:creationId xmlns:a16="http://schemas.microsoft.com/office/drawing/2014/main" id="{CA176DC0-AA3A-6A8E-541D-2EB6889C54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12876" y="3289917"/>
            <a:ext cx="457257" cy="428625"/>
          </a:xfrm>
          <a:prstGeom prst="rect">
            <a:avLst/>
          </a:prstGeom>
        </p:spPr>
      </p:pic>
      <p:pic>
        <p:nvPicPr>
          <p:cNvPr id="26" name="Image 1" descr=" ">
            <a:extLst>
              <a:ext uri="{FF2B5EF4-FFF2-40B4-BE49-F238E27FC236}">
                <a16:creationId xmlns:a16="http://schemas.microsoft.com/office/drawing/2014/main" id="{8B381574-043C-736A-5D32-D1C16B55AC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33083" y="3286141"/>
            <a:ext cx="459205" cy="459141"/>
          </a:xfrm>
          <a:prstGeom prst="rect">
            <a:avLst/>
          </a:prstGeom>
        </p:spPr>
      </p:pic>
      <p:pic>
        <p:nvPicPr>
          <p:cNvPr id="27" name="Graphic 26">
            <a:extLst>
              <a:ext uri="{FF2B5EF4-FFF2-40B4-BE49-F238E27FC236}">
                <a16:creationId xmlns:a16="http://schemas.microsoft.com/office/drawing/2014/main" id="{6C363311-8C88-7C37-A27A-C803C5F0E6A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394124" y="3217157"/>
            <a:ext cx="574143" cy="574143"/>
          </a:xfrm>
          <a:prstGeom prst="rect">
            <a:avLst/>
          </a:prstGeom>
        </p:spPr>
      </p:pic>
      <p:pic>
        <p:nvPicPr>
          <p:cNvPr id="28" name="Image 35" descr=" ">
            <a:extLst>
              <a:ext uri="{FF2B5EF4-FFF2-40B4-BE49-F238E27FC236}">
                <a16:creationId xmlns:a16="http://schemas.microsoft.com/office/drawing/2014/main" id="{E0604394-6468-1680-57B7-D777563B197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4909859" y="6285804"/>
            <a:ext cx="438180" cy="438206"/>
          </a:xfrm>
          <a:prstGeom prst="rect">
            <a:avLst/>
          </a:prstGeom>
        </p:spPr>
      </p:pic>
      <p:pic>
        <p:nvPicPr>
          <p:cNvPr id="29" name="Image 70" descr=" ">
            <a:extLst>
              <a:ext uri="{FF2B5EF4-FFF2-40B4-BE49-F238E27FC236}">
                <a16:creationId xmlns:a16="http://schemas.microsoft.com/office/drawing/2014/main" id="{1EDFE59E-11F2-E3E6-86A1-D357D9A069E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4909859" y="3286141"/>
            <a:ext cx="457257" cy="457200"/>
          </a:xfrm>
          <a:prstGeom prst="rect">
            <a:avLst/>
          </a:prstGeom>
        </p:spPr>
      </p:pic>
      <p:pic>
        <p:nvPicPr>
          <p:cNvPr id="30" name="Image 30" descr=" ">
            <a:extLst>
              <a:ext uri="{FF2B5EF4-FFF2-40B4-BE49-F238E27FC236}">
                <a16:creationId xmlns:a16="http://schemas.microsoft.com/office/drawing/2014/main" id="{5FEBC0C0-D659-2254-5C7F-49677DFDC11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9381376" y="3259662"/>
            <a:ext cx="512777" cy="510158"/>
          </a:xfrm>
          <a:prstGeom prst="rect">
            <a:avLst/>
          </a:prstGeom>
        </p:spPr>
      </p:pic>
      <p:pic>
        <p:nvPicPr>
          <p:cNvPr id="31" name="Image 9" descr=" ">
            <a:extLst>
              <a:ext uri="{FF2B5EF4-FFF2-40B4-BE49-F238E27FC236}">
                <a16:creationId xmlns:a16="http://schemas.microsoft.com/office/drawing/2014/main" id="{25C5CCDA-692C-2ADF-EA93-F135127FE0D3}"/>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508863" y="9477549"/>
            <a:ext cx="486890" cy="447675"/>
          </a:xfrm>
          <a:prstGeom prst="rect">
            <a:avLst/>
          </a:prstGeom>
        </p:spPr>
      </p:pic>
      <p:pic>
        <p:nvPicPr>
          <p:cNvPr id="32" name="Image 68" descr=" ">
            <a:extLst>
              <a:ext uri="{FF2B5EF4-FFF2-40B4-BE49-F238E27FC236}">
                <a16:creationId xmlns:a16="http://schemas.microsoft.com/office/drawing/2014/main" id="{64353716-F648-3CFF-4B94-06B48DD1908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6047732" y="6295191"/>
            <a:ext cx="444556" cy="444500"/>
          </a:xfrm>
          <a:prstGeom prst="rect">
            <a:avLst/>
          </a:prstGeom>
        </p:spPr>
      </p:pic>
      <p:pic>
        <p:nvPicPr>
          <p:cNvPr id="33" name="Image 17" descr=" ">
            <a:extLst>
              <a:ext uri="{FF2B5EF4-FFF2-40B4-BE49-F238E27FC236}">
                <a16:creationId xmlns:a16="http://schemas.microsoft.com/office/drawing/2014/main" id="{C17B6BA8-C98C-D9EE-599D-3F2F955C662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2712776" y="9513531"/>
            <a:ext cx="386133" cy="416558"/>
          </a:xfrm>
          <a:prstGeom prst="rect">
            <a:avLst/>
          </a:prstGeom>
        </p:spPr>
      </p:pic>
    </p:spTree>
    <p:extLst>
      <p:ext uri="{BB962C8B-B14F-4D97-AF65-F5344CB8AC3E}">
        <p14:creationId xmlns:p14="http://schemas.microsoft.com/office/powerpoint/2010/main" val="2516751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xEl>
                                              <p:pRg st="0" end="0"/>
                                            </p:txEl>
                                          </p:spTgt>
                                        </p:tgtEl>
                                        <p:attrNameLst>
                                          <p:attrName>style.visibility</p:attrName>
                                        </p:attrNameLst>
                                      </p:cBhvr>
                                      <p:to>
                                        <p:strVal val="visible"/>
                                      </p:to>
                                    </p:set>
                                    <p:animEffect transition="in" filter="fade">
                                      <p:cBhvr>
                                        <p:cTn id="10" dur="500"/>
                                        <p:tgtEl>
                                          <p:spTgt spid="10">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xEl>
                                              <p:pRg st="0" end="0"/>
                                            </p:txEl>
                                          </p:spTgt>
                                        </p:tgtEl>
                                        <p:attrNameLst>
                                          <p:attrName>style.visibility</p:attrName>
                                        </p:attrNameLst>
                                      </p:cBhvr>
                                      <p:to>
                                        <p:strVal val="visible"/>
                                      </p:to>
                                    </p:set>
                                    <p:animEffect transition="in" filter="fade">
                                      <p:cBhvr>
                                        <p:cTn id="18" dur="500"/>
                                        <p:tgtEl>
                                          <p:spTgt spid="11">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animEffect transition="in" filter="fade">
                                      <p:cBhvr>
                                        <p:cTn id="21" dur="500"/>
                                        <p:tgtEl>
                                          <p:spTgt spid="12">
                                            <p:txEl>
                                              <p:pRg st="0" end="0"/>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32"/>
                                        </p:tgtEl>
                                        <p:attrNameLst>
                                          <p:attrName>style.visibility</p:attrName>
                                        </p:attrNameLst>
                                      </p:cBhvr>
                                      <p:to>
                                        <p:strVal val="visible"/>
                                      </p:to>
                                    </p:set>
                                    <p:animEffect transition="in" filter="fade">
                                      <p:cBhvr>
                                        <p:cTn id="24" dur="500"/>
                                        <p:tgtEl>
                                          <p:spTgt spid="3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7">
                                            <p:txEl>
                                              <p:pRg st="0" end="0"/>
                                            </p:txEl>
                                          </p:spTgt>
                                        </p:tgtEl>
                                        <p:attrNameLst>
                                          <p:attrName>style.visibility</p:attrName>
                                        </p:attrNameLst>
                                      </p:cBhvr>
                                      <p:to>
                                        <p:strVal val="visible"/>
                                      </p:to>
                                    </p:set>
                                    <p:animEffect transition="in" filter="fade">
                                      <p:cBhvr>
                                        <p:cTn id="29" dur="500"/>
                                        <p:tgtEl>
                                          <p:spTgt spid="7">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xEl>
                                              <p:pRg st="0" end="0"/>
                                            </p:txEl>
                                          </p:spTgt>
                                        </p:tgtEl>
                                        <p:attrNameLst>
                                          <p:attrName>style.visibility</p:attrName>
                                        </p:attrNameLst>
                                      </p:cBhvr>
                                      <p:to>
                                        <p:strVal val="visible"/>
                                      </p:to>
                                    </p:set>
                                    <p:animEffect transition="in" filter="fade">
                                      <p:cBhvr>
                                        <p:cTn id="32" dur="500"/>
                                        <p:tgtEl>
                                          <p:spTgt spid="8">
                                            <p:txEl>
                                              <p:pRg st="0" end="0"/>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
                                            <p:txEl>
                                              <p:pRg st="1" end="1"/>
                                            </p:txEl>
                                          </p:spTgt>
                                        </p:tgtEl>
                                        <p:attrNameLst>
                                          <p:attrName>style.visibility</p:attrName>
                                        </p:attrNameLst>
                                      </p:cBhvr>
                                      <p:to>
                                        <p:strVal val="visible"/>
                                      </p:to>
                                    </p:set>
                                    <p:animEffect transition="in" filter="fade">
                                      <p:cBhvr>
                                        <p:cTn id="35" dur="500"/>
                                        <p:tgtEl>
                                          <p:spTgt spid="8">
                                            <p:txEl>
                                              <p:pRg st="1" end="1"/>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
                                            <p:txEl>
                                              <p:pRg st="2" end="2"/>
                                            </p:txEl>
                                          </p:spTgt>
                                        </p:tgtEl>
                                        <p:attrNameLst>
                                          <p:attrName>style.visibility</p:attrName>
                                        </p:attrNameLst>
                                      </p:cBhvr>
                                      <p:to>
                                        <p:strVal val="visible"/>
                                      </p:to>
                                    </p:set>
                                    <p:animEffect transition="in" filter="fade">
                                      <p:cBhvr>
                                        <p:cTn id="38" dur="500"/>
                                        <p:tgtEl>
                                          <p:spTgt spid="8">
                                            <p:txEl>
                                              <p:pRg st="2" end="2"/>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8">
                                            <p:txEl>
                                              <p:pRg st="3" end="3"/>
                                            </p:txEl>
                                          </p:spTgt>
                                        </p:tgtEl>
                                        <p:attrNameLst>
                                          <p:attrName>style.visibility</p:attrName>
                                        </p:attrNameLst>
                                      </p:cBhvr>
                                      <p:to>
                                        <p:strVal val="visible"/>
                                      </p:to>
                                    </p:set>
                                    <p:animEffect transition="in" filter="fade">
                                      <p:cBhvr>
                                        <p:cTn id="41" dur="500"/>
                                        <p:tgtEl>
                                          <p:spTgt spid="8">
                                            <p:txEl>
                                              <p:pRg st="3" end="3"/>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fade">
                                      <p:cBhvr>
                                        <p:cTn id="49" dur="500"/>
                                        <p:tgtEl>
                                          <p:spTgt spid="2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
                                            <p:txEl>
                                              <p:pRg st="0" end="0"/>
                                            </p:txEl>
                                          </p:spTgt>
                                        </p:tgtEl>
                                        <p:attrNameLst>
                                          <p:attrName>style.visibility</p:attrName>
                                        </p:attrNameLst>
                                      </p:cBhvr>
                                      <p:to>
                                        <p:strVal val="visible"/>
                                      </p:to>
                                    </p:set>
                                    <p:animEffect transition="in" filter="fade">
                                      <p:cBhvr>
                                        <p:cTn id="52" dur="500"/>
                                        <p:tgtEl>
                                          <p:spTgt spid="13">
                                            <p:txEl>
                                              <p:pRg st="0" end="0"/>
                                            </p:txEl>
                                          </p:spTgt>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4">
                                            <p:txEl>
                                              <p:pRg st="0" end="0"/>
                                            </p:txEl>
                                          </p:spTgt>
                                        </p:tgtEl>
                                        <p:attrNameLst>
                                          <p:attrName>style.visibility</p:attrName>
                                        </p:attrNameLst>
                                      </p:cBhvr>
                                      <p:to>
                                        <p:strVal val="visible"/>
                                      </p:to>
                                    </p:set>
                                    <p:animEffect transition="in" filter="fade">
                                      <p:cBhvr>
                                        <p:cTn id="55" dur="500"/>
                                        <p:tgtEl>
                                          <p:spTgt spid="14">
                                            <p:txEl>
                                              <p:pRg st="0" end="0"/>
                                            </p:tx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
                                            <p:txEl>
                                              <p:pRg st="1" end="1"/>
                                            </p:txEl>
                                          </p:spTgt>
                                        </p:tgtEl>
                                        <p:attrNameLst>
                                          <p:attrName>style.visibility</p:attrName>
                                        </p:attrNameLst>
                                      </p:cBhvr>
                                      <p:to>
                                        <p:strVal val="visible"/>
                                      </p:to>
                                    </p:set>
                                    <p:animEffect transition="in" filter="fade">
                                      <p:cBhvr>
                                        <p:cTn id="58" dur="500"/>
                                        <p:tgtEl>
                                          <p:spTgt spid="14">
                                            <p:txEl>
                                              <p:pRg st="1" end="1"/>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4">
                                            <p:txEl>
                                              <p:pRg st="2" end="2"/>
                                            </p:txEl>
                                          </p:spTgt>
                                        </p:tgtEl>
                                        <p:attrNameLst>
                                          <p:attrName>style.visibility</p:attrName>
                                        </p:attrNameLst>
                                      </p:cBhvr>
                                      <p:to>
                                        <p:strVal val="visible"/>
                                      </p:to>
                                    </p:set>
                                    <p:animEffect transition="in" filter="fade">
                                      <p:cBhvr>
                                        <p:cTn id="61" dur="500"/>
                                        <p:tgtEl>
                                          <p:spTgt spid="14">
                                            <p:txEl>
                                              <p:pRg st="2" end="2"/>
                                            </p:txEl>
                                          </p:spTgt>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4">
                                            <p:txEl>
                                              <p:pRg st="3" end="3"/>
                                            </p:txEl>
                                          </p:spTgt>
                                        </p:tgtEl>
                                        <p:attrNameLst>
                                          <p:attrName>style.visibility</p:attrName>
                                        </p:attrNameLst>
                                      </p:cBhvr>
                                      <p:to>
                                        <p:strVal val="visible"/>
                                      </p:to>
                                    </p:set>
                                    <p:animEffect transition="in" filter="fade">
                                      <p:cBhvr>
                                        <p:cTn id="64" dur="500"/>
                                        <p:tgtEl>
                                          <p:spTgt spid="14">
                                            <p:txEl>
                                              <p:pRg st="3" end="3"/>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15">
                                            <p:txEl>
                                              <p:pRg st="0" end="0"/>
                                            </p:txEl>
                                          </p:spTgt>
                                        </p:tgtEl>
                                        <p:attrNameLst>
                                          <p:attrName>style.visibility</p:attrName>
                                        </p:attrNameLst>
                                      </p:cBhvr>
                                      <p:to>
                                        <p:strVal val="visible"/>
                                      </p:to>
                                    </p:set>
                                    <p:animEffect transition="in" filter="fade">
                                      <p:cBhvr>
                                        <p:cTn id="69" dur="500"/>
                                        <p:tgtEl>
                                          <p:spTgt spid="15">
                                            <p:txEl>
                                              <p:pRg st="0" end="0"/>
                                            </p:txEl>
                                          </p:spTgt>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6">
                                            <p:txEl>
                                              <p:pRg st="0" end="0"/>
                                            </p:txEl>
                                          </p:spTgt>
                                        </p:tgtEl>
                                        <p:attrNameLst>
                                          <p:attrName>style.visibility</p:attrName>
                                        </p:attrNameLst>
                                      </p:cBhvr>
                                      <p:to>
                                        <p:strVal val="visible"/>
                                      </p:to>
                                    </p:set>
                                    <p:animEffect transition="in" filter="fade">
                                      <p:cBhvr>
                                        <p:cTn id="72" dur="500"/>
                                        <p:tgtEl>
                                          <p:spTgt spid="16">
                                            <p:txEl>
                                              <p:pRg st="0" end="0"/>
                                            </p:txEl>
                                          </p:spTgt>
                                        </p:tgtEl>
                                      </p:cBhvr>
                                    </p:animEffect>
                                  </p:childTnLst>
                                </p:cTn>
                              </p:par>
                              <p:par>
                                <p:cTn id="73" presetID="10" presetClass="entr" presetSubtype="0" fill="hold" nodeType="with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fade">
                                      <p:cBhvr>
                                        <p:cTn id="75" dur="500"/>
                                        <p:tgtEl>
                                          <p:spTgt spid="29"/>
                                        </p:tgtEl>
                                      </p:cBhvr>
                                    </p:animEffect>
                                  </p:childTnLst>
                                </p:cTn>
                              </p:par>
                            </p:childTnLst>
                          </p:cTn>
                        </p:par>
                        <p:par>
                          <p:cTn id="76" fill="hold">
                            <p:stCondLst>
                              <p:cond delay="500"/>
                            </p:stCondLst>
                            <p:childTnLst>
                              <p:par>
                                <p:cTn id="77" presetID="10" presetClass="entr" presetSubtype="0" fill="hold" grpId="0" nodeType="afterEffect">
                                  <p:stCondLst>
                                    <p:cond delay="0"/>
                                  </p:stCondLst>
                                  <p:childTnLst>
                                    <p:set>
                                      <p:cBhvr>
                                        <p:cTn id="78" dur="1" fill="hold">
                                          <p:stCondLst>
                                            <p:cond delay="0"/>
                                          </p:stCondLst>
                                        </p:cTn>
                                        <p:tgtEl>
                                          <p:spTgt spid="19">
                                            <p:txEl>
                                              <p:pRg st="0" end="0"/>
                                            </p:txEl>
                                          </p:spTgt>
                                        </p:tgtEl>
                                        <p:attrNameLst>
                                          <p:attrName>style.visibility</p:attrName>
                                        </p:attrNameLst>
                                      </p:cBhvr>
                                      <p:to>
                                        <p:strVal val="visible"/>
                                      </p:to>
                                    </p:set>
                                    <p:animEffect transition="in" filter="fade">
                                      <p:cBhvr>
                                        <p:cTn id="79" dur="500"/>
                                        <p:tgtEl>
                                          <p:spTgt spid="19">
                                            <p:txEl>
                                              <p:pRg st="0" end="0"/>
                                            </p:tx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0">
                                            <p:txEl>
                                              <p:pRg st="0" end="0"/>
                                            </p:txEl>
                                          </p:spTgt>
                                        </p:tgtEl>
                                        <p:attrNameLst>
                                          <p:attrName>style.visibility</p:attrName>
                                        </p:attrNameLst>
                                      </p:cBhvr>
                                      <p:to>
                                        <p:strVal val="visible"/>
                                      </p:to>
                                    </p:set>
                                    <p:animEffect transition="in" filter="fade">
                                      <p:cBhvr>
                                        <p:cTn id="82" dur="500"/>
                                        <p:tgtEl>
                                          <p:spTgt spid="20">
                                            <p:txEl>
                                              <p:pRg st="0" end="0"/>
                                            </p:txEl>
                                          </p:spTgt>
                                        </p:tgtEl>
                                      </p:cBhvr>
                                    </p:animEffect>
                                  </p:childTnLst>
                                </p:cTn>
                              </p:par>
                              <p:par>
                                <p:cTn id="83" presetID="10" presetClass="entr" presetSubtype="0" fill="hold" nodeType="withEffect">
                                  <p:stCondLst>
                                    <p:cond delay="0"/>
                                  </p:stCondLst>
                                  <p:childTnLst>
                                    <p:set>
                                      <p:cBhvr>
                                        <p:cTn id="84" dur="1" fill="hold">
                                          <p:stCondLst>
                                            <p:cond delay="0"/>
                                          </p:stCondLst>
                                        </p:cTn>
                                        <p:tgtEl>
                                          <p:spTgt spid="28"/>
                                        </p:tgtEl>
                                        <p:attrNameLst>
                                          <p:attrName>style.visibility</p:attrName>
                                        </p:attrNameLst>
                                      </p:cBhvr>
                                      <p:to>
                                        <p:strVal val="visible"/>
                                      </p:to>
                                    </p:set>
                                    <p:animEffect transition="in" filter="fade">
                                      <p:cBhvr>
                                        <p:cTn id="85" dur="500"/>
                                        <p:tgtEl>
                                          <p:spTgt spid="28"/>
                                        </p:tgtEl>
                                      </p:cBhvr>
                                    </p:animEffect>
                                  </p:childTnLst>
                                </p:cTn>
                              </p:par>
                            </p:childTnLst>
                          </p:cTn>
                        </p:par>
                        <p:par>
                          <p:cTn id="86" fill="hold">
                            <p:stCondLst>
                              <p:cond delay="1000"/>
                            </p:stCondLst>
                            <p:childTnLst>
                              <p:par>
                                <p:cTn id="87" presetID="10" presetClass="entr" presetSubtype="0" fill="hold" grpId="0" nodeType="afterEffect">
                                  <p:stCondLst>
                                    <p:cond delay="0"/>
                                  </p:stCondLst>
                                  <p:childTnLst>
                                    <p:set>
                                      <p:cBhvr>
                                        <p:cTn id="88" dur="1" fill="hold">
                                          <p:stCondLst>
                                            <p:cond delay="0"/>
                                          </p:stCondLst>
                                        </p:cTn>
                                        <p:tgtEl>
                                          <p:spTgt spid="17">
                                            <p:txEl>
                                              <p:pRg st="0" end="0"/>
                                            </p:txEl>
                                          </p:spTgt>
                                        </p:tgtEl>
                                        <p:attrNameLst>
                                          <p:attrName>style.visibility</p:attrName>
                                        </p:attrNameLst>
                                      </p:cBhvr>
                                      <p:to>
                                        <p:strVal val="visible"/>
                                      </p:to>
                                    </p:set>
                                    <p:animEffect transition="in" filter="fade">
                                      <p:cBhvr>
                                        <p:cTn id="89" dur="500"/>
                                        <p:tgtEl>
                                          <p:spTgt spid="17">
                                            <p:txEl>
                                              <p:pRg st="0" end="0"/>
                                            </p:txEl>
                                          </p:spTgt>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8">
                                            <p:txEl>
                                              <p:pRg st="0" end="0"/>
                                            </p:txEl>
                                          </p:spTgt>
                                        </p:tgtEl>
                                        <p:attrNameLst>
                                          <p:attrName>style.visibility</p:attrName>
                                        </p:attrNameLst>
                                      </p:cBhvr>
                                      <p:to>
                                        <p:strVal val="visible"/>
                                      </p:to>
                                    </p:set>
                                    <p:animEffect transition="in" filter="fade">
                                      <p:cBhvr>
                                        <p:cTn id="92" dur="500"/>
                                        <p:tgtEl>
                                          <p:spTgt spid="18">
                                            <p:txEl>
                                              <p:pRg st="0" end="0"/>
                                            </p:txEl>
                                          </p:spTgt>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8">
                                            <p:txEl>
                                              <p:pRg st="1" end="1"/>
                                            </p:txEl>
                                          </p:spTgt>
                                        </p:tgtEl>
                                        <p:attrNameLst>
                                          <p:attrName>style.visibility</p:attrName>
                                        </p:attrNameLst>
                                      </p:cBhvr>
                                      <p:to>
                                        <p:strVal val="visible"/>
                                      </p:to>
                                    </p:set>
                                    <p:animEffect transition="in" filter="fade">
                                      <p:cBhvr>
                                        <p:cTn id="95" dur="500"/>
                                        <p:tgtEl>
                                          <p:spTgt spid="18">
                                            <p:txEl>
                                              <p:pRg st="1" end="1"/>
                                            </p:txEl>
                                          </p:spTgt>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8">
                                            <p:txEl>
                                              <p:pRg st="2" end="2"/>
                                            </p:txEl>
                                          </p:spTgt>
                                        </p:tgtEl>
                                        <p:attrNameLst>
                                          <p:attrName>style.visibility</p:attrName>
                                        </p:attrNameLst>
                                      </p:cBhvr>
                                      <p:to>
                                        <p:strVal val="visible"/>
                                      </p:to>
                                    </p:set>
                                    <p:animEffect transition="in" filter="fade">
                                      <p:cBhvr>
                                        <p:cTn id="98" dur="500"/>
                                        <p:tgtEl>
                                          <p:spTgt spid="18">
                                            <p:txEl>
                                              <p:pRg st="2" end="2"/>
                                            </p:txEl>
                                          </p:spTgt>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8">
                                            <p:txEl>
                                              <p:pRg st="3" end="3"/>
                                            </p:txEl>
                                          </p:spTgt>
                                        </p:tgtEl>
                                        <p:attrNameLst>
                                          <p:attrName>style.visibility</p:attrName>
                                        </p:attrNameLst>
                                      </p:cBhvr>
                                      <p:to>
                                        <p:strVal val="visible"/>
                                      </p:to>
                                    </p:set>
                                    <p:animEffect transition="in" filter="fade">
                                      <p:cBhvr>
                                        <p:cTn id="101" dur="500"/>
                                        <p:tgtEl>
                                          <p:spTgt spid="18">
                                            <p:txEl>
                                              <p:pRg st="3" end="3"/>
                                            </p:txEl>
                                          </p:spTgt>
                                        </p:tgtEl>
                                      </p:cBhvr>
                                    </p:animEffect>
                                  </p:childTnLst>
                                </p:cTn>
                              </p:par>
                              <p:par>
                                <p:cTn id="102" presetID="10" presetClass="entr" presetSubtype="0" fill="hold" nodeType="with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fade">
                                      <p:cBhvr>
                                        <p:cTn id="104" dur="500"/>
                                        <p:tgtEl>
                                          <p:spTgt spid="30"/>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21">
                                            <p:txEl>
                                              <p:pRg st="0" end="0"/>
                                            </p:txEl>
                                          </p:spTgt>
                                        </p:tgtEl>
                                        <p:attrNameLst>
                                          <p:attrName>style.visibility</p:attrName>
                                        </p:attrNameLst>
                                      </p:cBhvr>
                                      <p:to>
                                        <p:strVal val="visible"/>
                                      </p:to>
                                    </p:set>
                                    <p:animEffect transition="in" filter="fade">
                                      <p:cBhvr>
                                        <p:cTn id="109" dur="500"/>
                                        <p:tgtEl>
                                          <p:spTgt spid="21">
                                            <p:txEl>
                                              <p:pRg st="0" end="0"/>
                                            </p:txEl>
                                          </p:spTgt>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22">
                                            <p:txEl>
                                              <p:pRg st="0" end="0"/>
                                            </p:txEl>
                                          </p:spTgt>
                                        </p:tgtEl>
                                        <p:attrNameLst>
                                          <p:attrName>style.visibility</p:attrName>
                                        </p:attrNameLst>
                                      </p:cBhvr>
                                      <p:to>
                                        <p:strVal val="visible"/>
                                      </p:to>
                                    </p:set>
                                    <p:animEffect transition="in" filter="fade">
                                      <p:cBhvr>
                                        <p:cTn id="112" dur="500"/>
                                        <p:tgtEl>
                                          <p:spTgt spid="22">
                                            <p:txEl>
                                              <p:pRg st="0" end="0"/>
                                            </p:txEl>
                                          </p:spTgt>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22">
                                            <p:txEl>
                                              <p:pRg st="1" end="1"/>
                                            </p:txEl>
                                          </p:spTgt>
                                        </p:tgtEl>
                                        <p:attrNameLst>
                                          <p:attrName>style.visibility</p:attrName>
                                        </p:attrNameLst>
                                      </p:cBhvr>
                                      <p:to>
                                        <p:strVal val="visible"/>
                                      </p:to>
                                    </p:set>
                                    <p:animEffect transition="in" filter="fade">
                                      <p:cBhvr>
                                        <p:cTn id="115" dur="500"/>
                                        <p:tgtEl>
                                          <p:spTgt spid="22">
                                            <p:txEl>
                                              <p:pRg st="1" end="1"/>
                                            </p:txEl>
                                          </p:spTgt>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22">
                                            <p:txEl>
                                              <p:pRg st="2" end="2"/>
                                            </p:txEl>
                                          </p:spTgt>
                                        </p:tgtEl>
                                        <p:attrNameLst>
                                          <p:attrName>style.visibility</p:attrName>
                                        </p:attrNameLst>
                                      </p:cBhvr>
                                      <p:to>
                                        <p:strVal val="visible"/>
                                      </p:to>
                                    </p:set>
                                    <p:animEffect transition="in" filter="fade">
                                      <p:cBhvr>
                                        <p:cTn id="118" dur="500"/>
                                        <p:tgtEl>
                                          <p:spTgt spid="22">
                                            <p:txEl>
                                              <p:pRg st="2" end="2"/>
                                            </p:txEl>
                                          </p:spTgt>
                                        </p:tgtEl>
                                      </p:cBhvr>
                                    </p:animEffect>
                                  </p:childTnLst>
                                </p:cTn>
                              </p:par>
                              <p:par>
                                <p:cTn id="119" presetID="10" presetClass="entr" presetSubtype="0" fill="hold" nodeType="withEffect">
                                  <p:stCondLst>
                                    <p:cond delay="0"/>
                                  </p:stCondLst>
                                  <p:childTnLst>
                                    <p:set>
                                      <p:cBhvr>
                                        <p:cTn id="120" dur="1" fill="hold">
                                          <p:stCondLst>
                                            <p:cond delay="0"/>
                                          </p:stCondLst>
                                        </p:cTn>
                                        <p:tgtEl>
                                          <p:spTgt spid="31"/>
                                        </p:tgtEl>
                                        <p:attrNameLst>
                                          <p:attrName>style.visibility</p:attrName>
                                        </p:attrNameLst>
                                      </p:cBhvr>
                                      <p:to>
                                        <p:strVal val="visible"/>
                                      </p:to>
                                    </p:set>
                                    <p:animEffect transition="in" filter="fade">
                                      <p:cBhvr>
                                        <p:cTn id="121" dur="500"/>
                                        <p:tgtEl>
                                          <p:spTgt spid="31"/>
                                        </p:tgtEl>
                                      </p:cBhvr>
                                    </p:animEffect>
                                  </p:childTnLst>
                                </p:cTn>
                              </p:par>
                            </p:childTnLst>
                          </p:cTn>
                        </p:par>
                        <p:par>
                          <p:cTn id="122" fill="hold">
                            <p:stCondLst>
                              <p:cond delay="500"/>
                            </p:stCondLst>
                            <p:childTnLst>
                              <p:par>
                                <p:cTn id="123" presetID="10" presetClass="entr" presetSubtype="0" fill="hold" grpId="0" nodeType="afterEffect">
                                  <p:stCondLst>
                                    <p:cond delay="0"/>
                                  </p:stCondLst>
                                  <p:childTnLst>
                                    <p:set>
                                      <p:cBhvr>
                                        <p:cTn id="124" dur="1" fill="hold">
                                          <p:stCondLst>
                                            <p:cond delay="0"/>
                                          </p:stCondLst>
                                        </p:cTn>
                                        <p:tgtEl>
                                          <p:spTgt spid="23">
                                            <p:txEl>
                                              <p:pRg st="0" end="0"/>
                                            </p:txEl>
                                          </p:spTgt>
                                        </p:tgtEl>
                                        <p:attrNameLst>
                                          <p:attrName>style.visibility</p:attrName>
                                        </p:attrNameLst>
                                      </p:cBhvr>
                                      <p:to>
                                        <p:strVal val="visible"/>
                                      </p:to>
                                    </p:set>
                                    <p:animEffect transition="in" filter="fade">
                                      <p:cBhvr>
                                        <p:cTn id="125" dur="500"/>
                                        <p:tgtEl>
                                          <p:spTgt spid="23">
                                            <p:txEl>
                                              <p:pRg st="0" end="0"/>
                                            </p:txEl>
                                          </p:spTgt>
                                        </p:tgtEl>
                                      </p:cBhvr>
                                    </p:animEffect>
                                  </p:childTnLst>
                                </p:cTn>
                              </p:par>
                              <p:par>
                                <p:cTn id="126" presetID="10" presetClass="entr" presetSubtype="0" fill="hold" nodeType="withEffect">
                                  <p:stCondLst>
                                    <p:cond delay="0"/>
                                  </p:stCondLst>
                                  <p:childTnLst>
                                    <p:set>
                                      <p:cBhvr>
                                        <p:cTn id="127" dur="1" fill="hold">
                                          <p:stCondLst>
                                            <p:cond delay="0"/>
                                          </p:stCondLst>
                                        </p:cTn>
                                        <p:tgtEl>
                                          <p:spTgt spid="33"/>
                                        </p:tgtEl>
                                        <p:attrNameLst>
                                          <p:attrName>style.visibility</p:attrName>
                                        </p:attrNameLst>
                                      </p:cBhvr>
                                      <p:to>
                                        <p:strVal val="visible"/>
                                      </p:to>
                                    </p:set>
                                    <p:animEffect transition="in" filter="fade">
                                      <p:cBhvr>
                                        <p:cTn id="128" dur="500"/>
                                        <p:tgtEl>
                                          <p:spTgt spid="33"/>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24">
                                            <p:txEl>
                                              <p:pRg st="0" end="0"/>
                                            </p:txEl>
                                          </p:spTgt>
                                        </p:tgtEl>
                                        <p:attrNameLst>
                                          <p:attrName>style.visibility</p:attrName>
                                        </p:attrNameLst>
                                      </p:cBhvr>
                                      <p:to>
                                        <p:strVal val="visible"/>
                                      </p:to>
                                    </p:set>
                                    <p:animEffect transition="in" filter="fade">
                                      <p:cBhvr>
                                        <p:cTn id="131" dur="500"/>
                                        <p:tgtEl>
                                          <p:spTgt spid="24">
                                            <p:txEl>
                                              <p:pRg st="0" end="0"/>
                                            </p:txEl>
                                          </p:spTgt>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24">
                                            <p:txEl>
                                              <p:pRg st="1" end="1"/>
                                            </p:txEl>
                                          </p:spTgt>
                                        </p:tgtEl>
                                        <p:attrNameLst>
                                          <p:attrName>style.visibility</p:attrName>
                                        </p:attrNameLst>
                                      </p:cBhvr>
                                      <p:to>
                                        <p:strVal val="visible"/>
                                      </p:to>
                                    </p:set>
                                    <p:animEffect transition="in" filter="fade">
                                      <p:cBhvr>
                                        <p:cTn id="134" dur="500"/>
                                        <p:tgtEl>
                                          <p:spTgt spid="24">
                                            <p:txEl>
                                              <p:pRg st="1" end="1"/>
                                            </p:txEl>
                                          </p:spTgt>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24">
                                            <p:txEl>
                                              <p:pRg st="2" end="2"/>
                                            </p:txEl>
                                          </p:spTgt>
                                        </p:tgtEl>
                                        <p:attrNameLst>
                                          <p:attrName>style.visibility</p:attrName>
                                        </p:attrNameLst>
                                      </p:cBhvr>
                                      <p:to>
                                        <p:strVal val="visible"/>
                                      </p:to>
                                    </p:set>
                                    <p:animEffect transition="in" filter="fade">
                                      <p:cBhvr>
                                        <p:cTn id="137" dur="500"/>
                                        <p:tgtEl>
                                          <p:spTgt spid="2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P spid="8" grpId="0" build="p"/>
      <p:bldP spid="9" grpId="0" build="p"/>
      <p:bldP spid="10" grpId="0" build="p"/>
      <p:bldP spid="11" grpId="0" build="p"/>
      <p:bldP spid="12" grpId="0" build="p"/>
      <p:bldP spid="13" grpId="0" build="p"/>
      <p:bldP spid="14" grpId="0" build="p"/>
      <p:bldP spid="15" grpId="0" build="p"/>
      <p:bldP spid="16" grpId="0" build="p"/>
      <p:bldP spid="17" grpId="0" build="p"/>
      <p:bldP spid="18" grpId="0" build="p"/>
      <p:bldP spid="19" grpId="0" build="p"/>
      <p:bldP spid="20" grpId="0" build="p"/>
      <p:bldP spid="21" grpId="0" build="p"/>
      <p:bldP spid="22" grpId="0" build="p"/>
      <p:bldP spid="23" grpId="0" build="p"/>
      <p:bldP spid="24"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79D3F-66B2-509B-1E49-3416F58F73C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D2E5B644-22FB-BB89-EDDF-DF6923FEF19C}"/>
              </a:ext>
            </a:extLst>
          </p:cNvPr>
          <p:cNvSpPr>
            <a:spLocks noGrp="1"/>
          </p:cNvSpPr>
          <p:nvPr>
            <p:ph type="body" sz="quarter" idx="29"/>
          </p:nvPr>
        </p:nvSpPr>
        <p:spPr/>
        <p:txBody>
          <a:bodyPr/>
          <a:lstStyle/>
          <a:p>
            <a:r>
              <a:rPr lang="en-US">
                <a:latin typeface="+mj-lt"/>
              </a:rPr>
              <a:t>Building blocks, not black boxes</a:t>
            </a:r>
          </a:p>
        </p:txBody>
      </p:sp>
      <p:sp>
        <p:nvSpPr>
          <p:cNvPr id="3" name="Text Placeholder 2">
            <a:extLst>
              <a:ext uri="{FF2B5EF4-FFF2-40B4-BE49-F238E27FC236}">
                <a16:creationId xmlns:a16="http://schemas.microsoft.com/office/drawing/2014/main" id="{2E84EE71-FB85-44C6-1D5D-1225CB7C5F0B}"/>
              </a:ext>
            </a:extLst>
          </p:cNvPr>
          <p:cNvSpPr>
            <a:spLocks noGrp="1"/>
          </p:cNvSpPr>
          <p:nvPr>
            <p:ph type="body" sz="quarter" idx="30"/>
          </p:nvPr>
        </p:nvSpPr>
        <p:spPr/>
        <p:txBody>
          <a:bodyPr/>
          <a:lstStyle/>
          <a:p>
            <a:pPr>
              <a:defRPr/>
            </a:pPr>
            <a:r>
              <a:rPr lang="en-US">
                <a:latin typeface="Aptos" panose="020B0004020202020204" pitchFamily="34" charset="0"/>
              </a:rPr>
              <a:t>Use our prebuilt packages or bring your own. Bootstrap and run any type of container, CLI, or AI agent </a:t>
            </a:r>
            <a:r>
              <a:rPr lang="en-US"/>
              <a:t>with a few lines of code.</a:t>
            </a:r>
            <a:endParaRPr lang="en-US">
              <a:latin typeface="Aptos" panose="020B0004020202020204" pitchFamily="34" charset="0"/>
            </a:endParaRPr>
          </a:p>
        </p:txBody>
      </p:sp>
      <p:pic>
        <p:nvPicPr>
          <p:cNvPr id="12" name="Picture Placeholder 11" descr="A screenshot of a phone&#10;&#10;AI-generated content may be incorrect.">
            <a:extLst>
              <a:ext uri="{FF2B5EF4-FFF2-40B4-BE49-F238E27FC236}">
                <a16:creationId xmlns:a16="http://schemas.microsoft.com/office/drawing/2014/main" id="{865131F6-EC18-D069-8D05-A6CE8C1AD74E}"/>
              </a:ext>
            </a:extLst>
          </p:cNvPr>
          <p:cNvPicPr>
            <a:picLocks noGrp="1" noChangeAspect="1"/>
          </p:cNvPicPr>
          <p:nvPr>
            <p:ph type="pic" sz="quarter" idx="28"/>
          </p:nvPr>
        </p:nvPicPr>
        <p:blipFill>
          <a:blip r:embed="rId3"/>
          <a:srcRect t="3023" b="3023"/>
          <a:stretch/>
        </p:blipFill>
        <p:spPr/>
      </p:pic>
      <p:sp>
        <p:nvSpPr>
          <p:cNvPr id="5" name="Rounded Rectangle 4">
            <a:extLst>
              <a:ext uri="{FF2B5EF4-FFF2-40B4-BE49-F238E27FC236}">
                <a16:creationId xmlns:a16="http://schemas.microsoft.com/office/drawing/2014/main" id="{8FF7F812-516C-D472-B62B-B27EAF3157D5}"/>
              </a:ext>
            </a:extLst>
          </p:cNvPr>
          <p:cNvSpPr/>
          <p:nvPr/>
        </p:nvSpPr>
        <p:spPr>
          <a:xfrm>
            <a:off x="1153845" y="3336800"/>
            <a:ext cx="2434944" cy="604395"/>
          </a:xfrm>
          <a:prstGeom prst="roundRect">
            <a:avLst>
              <a:gd name="adj" fmla="val 50000"/>
            </a:avLst>
          </a:prstGeom>
          <a:gradFill>
            <a:gsLst>
              <a:gs pos="0">
                <a:schemeClr val="accent2">
                  <a:lumMod val="40000"/>
                  <a:lumOff val="60000"/>
                </a:schemeClr>
              </a:gs>
              <a:gs pos="99000">
                <a:schemeClr val="accent1"/>
              </a:gs>
            </a:gsLst>
            <a:lin ang="3000000" scaled="0"/>
          </a:gra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solidFill>
                <a:latin typeface="Poppins" pitchFamily="2" charset="77"/>
              </a:rPr>
              <a:t>Integrations</a:t>
            </a:r>
          </a:p>
        </p:txBody>
      </p:sp>
    </p:spTree>
    <p:extLst>
      <p:ext uri="{BB962C8B-B14F-4D97-AF65-F5344CB8AC3E}">
        <p14:creationId xmlns:p14="http://schemas.microsoft.com/office/powerpoint/2010/main" val="35364107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8064A-996D-6D6E-FC1C-47AC5D4B6BD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7966AC06-150D-E778-A314-3ECCF53BE718}"/>
              </a:ext>
            </a:extLst>
          </p:cNvPr>
          <p:cNvSpPr>
            <a:spLocks noGrp="1"/>
          </p:cNvSpPr>
          <p:nvPr>
            <p:ph type="body" sz="quarter" idx="29"/>
          </p:nvPr>
        </p:nvSpPr>
        <p:spPr/>
        <p:txBody>
          <a:bodyPr/>
          <a:lstStyle/>
          <a:p>
            <a:r>
              <a:rPr lang="en-US">
                <a:latin typeface="+mj-lt"/>
              </a:rPr>
              <a:t>Observability from the start</a:t>
            </a:r>
          </a:p>
        </p:txBody>
      </p:sp>
      <p:sp>
        <p:nvSpPr>
          <p:cNvPr id="3" name="Text Placeholder 2">
            <a:extLst>
              <a:ext uri="{FF2B5EF4-FFF2-40B4-BE49-F238E27FC236}">
                <a16:creationId xmlns:a16="http://schemas.microsoft.com/office/drawing/2014/main" id="{EFF1488B-03F5-C4D2-E844-FF20AC258018}"/>
              </a:ext>
            </a:extLst>
          </p:cNvPr>
          <p:cNvSpPr>
            <a:spLocks noGrp="1"/>
          </p:cNvSpPr>
          <p:nvPr>
            <p:ph type="body" sz="quarter" idx="30"/>
          </p:nvPr>
        </p:nvSpPr>
        <p:spPr/>
        <p:txBody>
          <a:bodyPr/>
          <a:lstStyle/>
          <a:p>
            <a:pPr>
              <a:defRPr/>
            </a:pPr>
            <a:r>
              <a:rPr lang="en-US">
                <a:latin typeface="Aptos" panose="020B0004020202020204" pitchFamily="34" charset="0"/>
              </a:rPr>
              <a:t>Logs, traces, health checks—all local, all wired up automatically. </a:t>
            </a:r>
            <a:r>
              <a:rPr lang="en-US" err="1">
                <a:latin typeface="Aptos" panose="020B0004020202020204" pitchFamily="34" charset="0"/>
              </a:rPr>
              <a:t>OpenTelemetry</a:t>
            </a:r>
            <a:r>
              <a:rPr lang="en-US">
                <a:latin typeface="Aptos" panose="020B0004020202020204" pitchFamily="34" charset="0"/>
              </a:rPr>
              <a:t> included with zero setup.</a:t>
            </a:r>
          </a:p>
        </p:txBody>
      </p:sp>
      <p:pic>
        <p:nvPicPr>
          <p:cNvPr id="15" name="Picture Placeholder 14" descr="A screenshot of a computer&#10;&#10;AI-generated content may be incorrect.">
            <a:extLst>
              <a:ext uri="{FF2B5EF4-FFF2-40B4-BE49-F238E27FC236}">
                <a16:creationId xmlns:a16="http://schemas.microsoft.com/office/drawing/2014/main" id="{4601A81C-E927-2958-C561-FB423014E5F2}"/>
              </a:ext>
            </a:extLst>
          </p:cNvPr>
          <p:cNvPicPr>
            <a:picLocks noGrp="1" noChangeAspect="1"/>
          </p:cNvPicPr>
          <p:nvPr>
            <p:ph type="pic" sz="quarter" idx="28"/>
          </p:nvPr>
        </p:nvPicPr>
        <p:blipFill>
          <a:blip r:embed="rId3"/>
          <a:srcRect l="268" t="-34" r="38962" b="34"/>
          <a:stretch>
            <a:fillRect/>
          </a:stretch>
        </p:blipFill>
        <p:spPr>
          <a:xfrm>
            <a:off x="10544175" y="1143000"/>
            <a:ext cx="12687300" cy="11315700"/>
          </a:xfrm>
        </p:spPr>
      </p:pic>
      <p:sp>
        <p:nvSpPr>
          <p:cNvPr id="5" name="Rounded Rectangle 4">
            <a:extLst>
              <a:ext uri="{FF2B5EF4-FFF2-40B4-BE49-F238E27FC236}">
                <a16:creationId xmlns:a16="http://schemas.microsoft.com/office/drawing/2014/main" id="{B8C7D925-D995-0484-5CA1-6947C21CA234}"/>
              </a:ext>
            </a:extLst>
          </p:cNvPr>
          <p:cNvSpPr/>
          <p:nvPr/>
        </p:nvSpPr>
        <p:spPr>
          <a:xfrm>
            <a:off x="1153845" y="3336800"/>
            <a:ext cx="2434944" cy="604395"/>
          </a:xfrm>
          <a:prstGeom prst="roundRect">
            <a:avLst>
              <a:gd name="adj" fmla="val 50000"/>
            </a:avLst>
          </a:prstGeom>
          <a:gradFill>
            <a:gsLst>
              <a:gs pos="0">
                <a:schemeClr val="accent2">
                  <a:lumMod val="40000"/>
                  <a:lumOff val="60000"/>
                </a:schemeClr>
              </a:gs>
              <a:gs pos="99000">
                <a:schemeClr val="accent1"/>
              </a:gs>
            </a:gsLst>
            <a:lin ang="3000000" scaled="0"/>
          </a:gra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solidFill>
                <a:latin typeface="Poppins" pitchFamily="2" charset="77"/>
              </a:rPr>
              <a:t>Dashboard</a:t>
            </a:r>
          </a:p>
        </p:txBody>
      </p:sp>
    </p:spTree>
    <p:extLst>
      <p:ext uri="{BB962C8B-B14F-4D97-AF65-F5344CB8AC3E}">
        <p14:creationId xmlns:p14="http://schemas.microsoft.com/office/powerpoint/2010/main" val="2306713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33B532-D2C4-F1E5-B4BC-EFAA64BB906B}"/>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C4DE6C95-0334-C43E-92FC-6A5C896A2952}"/>
              </a:ext>
            </a:extLst>
          </p:cNvPr>
          <p:cNvSpPr>
            <a:spLocks noGrp="1"/>
          </p:cNvSpPr>
          <p:nvPr>
            <p:ph type="body" sz="quarter" idx="12"/>
          </p:nvPr>
        </p:nvSpPr>
        <p:spPr/>
        <p:txBody>
          <a:bodyPr/>
          <a:lstStyle/>
          <a:p>
            <a:r>
              <a:rPr lang="en-US">
                <a:latin typeface="+mj-lt"/>
              </a:rPr>
              <a:t>Demo</a:t>
            </a:r>
          </a:p>
        </p:txBody>
      </p:sp>
    </p:spTree>
    <p:extLst>
      <p:ext uri="{BB962C8B-B14F-4D97-AF65-F5344CB8AC3E}">
        <p14:creationId xmlns:p14="http://schemas.microsoft.com/office/powerpoint/2010/main" val="31586740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403AB0-ECF5-7B87-4D7E-C99461C2A6C1}"/>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8A90CBF2-3AAC-88E9-7E8F-9E47A59A29C3}"/>
              </a:ext>
            </a:extLst>
          </p:cNvPr>
          <p:cNvSpPr>
            <a:spLocks noGrp="1"/>
          </p:cNvSpPr>
          <p:nvPr>
            <p:ph type="body" sz="quarter" idx="29"/>
          </p:nvPr>
        </p:nvSpPr>
        <p:spPr>
          <a:xfrm>
            <a:off x="1159706" y="5311279"/>
            <a:ext cx="7010400" cy="1890091"/>
          </a:xfrm>
        </p:spPr>
        <p:txBody>
          <a:bodyPr lIns="91440" tIns="45720" rIns="91440" bIns="45720" anchor="t"/>
          <a:lstStyle/>
          <a:p>
            <a:r>
              <a:rPr lang="en-US">
                <a:latin typeface="+mj-lt"/>
                <a:cs typeface="Segoe UI Variable Display Bold"/>
              </a:rPr>
              <a:t>Try it </a:t>
            </a:r>
            <a:r>
              <a:rPr lang="en-US">
                <a:solidFill>
                  <a:schemeClr val="accent5"/>
                </a:solidFill>
                <a:latin typeface="+mj-lt"/>
                <a:cs typeface="Segoe UI Variable Display Bold"/>
              </a:rPr>
              <a:t>today</a:t>
            </a:r>
          </a:p>
        </p:txBody>
      </p:sp>
      <p:sp>
        <p:nvSpPr>
          <p:cNvPr id="18" name="Picture Placeholder 17">
            <a:extLst>
              <a:ext uri="{FF2B5EF4-FFF2-40B4-BE49-F238E27FC236}">
                <a16:creationId xmlns:a16="http://schemas.microsoft.com/office/drawing/2014/main" id="{F8E24F7A-565B-1469-29D7-B8FC04A4C1B2}"/>
              </a:ext>
            </a:extLst>
          </p:cNvPr>
          <p:cNvSpPr>
            <a:spLocks noGrp="1"/>
          </p:cNvSpPr>
          <p:nvPr>
            <p:ph type="pic" sz="quarter" idx="28"/>
          </p:nvPr>
        </p:nvSpPr>
        <p:spPr>
          <a:solidFill>
            <a:schemeClr val="accent5"/>
          </a:solidFill>
        </p:spPr>
        <p:txBody>
          <a:bodyPr/>
          <a:lstStyle/>
          <a:p>
            <a:pPr marL="0" indent="0">
              <a:buNone/>
            </a:pPr>
            <a:endParaRPr lang="en-US">
              <a:cs typeface="Poppins" pitchFamily="2" charset="77"/>
            </a:endParaRPr>
          </a:p>
        </p:txBody>
      </p:sp>
      <p:sp>
        <p:nvSpPr>
          <p:cNvPr id="5" name="TextBox 4">
            <a:extLst>
              <a:ext uri="{FF2B5EF4-FFF2-40B4-BE49-F238E27FC236}">
                <a16:creationId xmlns:a16="http://schemas.microsoft.com/office/drawing/2014/main" id="{D0BF84BD-5AAD-E67A-547B-CC94165D6678}"/>
              </a:ext>
            </a:extLst>
          </p:cNvPr>
          <p:cNvSpPr txBox="1"/>
          <p:nvPr/>
        </p:nvSpPr>
        <p:spPr>
          <a:xfrm>
            <a:off x="10778836" y="1385455"/>
            <a:ext cx="12219709" cy="1015663"/>
          </a:xfrm>
          <a:prstGeom prst="rect">
            <a:avLst/>
          </a:prstGeom>
          <a:noFill/>
        </p:spPr>
        <p:txBody>
          <a:bodyPr wrap="square" rtlCol="0">
            <a:spAutoFit/>
          </a:bodyPr>
          <a:lstStyle/>
          <a:p>
            <a:pPr algn="ctr"/>
            <a:r>
              <a:rPr lang="en-US" sz="6000" b="1">
                <a:solidFill>
                  <a:schemeClr val="tx2"/>
                </a:solidFill>
                <a:latin typeface="Poppins" pitchFamily="2" charset="77"/>
                <a:cs typeface="Poppins" pitchFamily="2" charset="77"/>
              </a:rPr>
              <a:t>Get</a:t>
            </a:r>
            <a:r>
              <a:rPr lang="en-US" sz="6000" b="1">
                <a:solidFill>
                  <a:schemeClr val="bg1"/>
                </a:solidFill>
                <a:latin typeface="Poppins" pitchFamily="2" charset="77"/>
                <a:cs typeface="Poppins" pitchFamily="2" charset="77"/>
              </a:rPr>
              <a:t> </a:t>
            </a:r>
            <a:r>
              <a:rPr lang="en-US" sz="6000" b="1" err="1">
                <a:solidFill>
                  <a:schemeClr val="accent1"/>
                </a:solidFill>
                <a:latin typeface="Poppins" pitchFamily="2" charset="77"/>
                <a:cs typeface="Poppins" pitchFamily="2" charset="77"/>
              </a:rPr>
              <a:t>Aspirified</a:t>
            </a:r>
            <a:endParaRPr lang="en-US" sz="6000" b="1">
              <a:solidFill>
                <a:schemeClr val="accent1"/>
              </a:solidFill>
              <a:latin typeface="Poppins" pitchFamily="2" charset="77"/>
              <a:cs typeface="Poppins" pitchFamily="2" charset="77"/>
            </a:endParaRPr>
          </a:p>
        </p:txBody>
      </p:sp>
      <p:pic>
        <p:nvPicPr>
          <p:cNvPr id="10" name="Picture 9" descr="Discord Logo Black">
            <a:extLst>
              <a:ext uri="{FF2B5EF4-FFF2-40B4-BE49-F238E27FC236}">
                <a16:creationId xmlns:a16="http://schemas.microsoft.com/office/drawing/2014/main" id="{3319AAC1-B5FA-1CB8-8174-462E64B79B0D}"/>
              </a:ext>
            </a:extLst>
          </p:cNvPr>
          <p:cNvPicPr>
            <a:picLocks noChangeAspect="1"/>
          </p:cNvPicPr>
          <p:nvPr/>
        </p:nvPicPr>
        <p:blipFill>
          <a:blip r:embed="rId3">
            <a:duotone>
              <a:schemeClr val="accent2">
                <a:shade val="45000"/>
                <a:satMod val="135000"/>
              </a:schemeClr>
              <a:prstClr val="white"/>
            </a:duotone>
            <a:extLst>
              <a:ext uri="{BEBA8EAE-BF5A-486C-A8C5-ECC9F3942E4B}">
                <a14:imgProps xmlns:a14="http://schemas.microsoft.com/office/drawing/2010/main">
                  <a14:imgLayer r:embed="rId4">
                    <a14:imgEffect>
                      <a14:artisticLightScreen/>
                    </a14:imgEffect>
                  </a14:imgLayer>
                </a14:imgProps>
              </a:ext>
            </a:extLst>
          </a:blip>
          <a:stretch>
            <a:fillRect/>
          </a:stretch>
        </p:blipFill>
        <p:spPr>
          <a:xfrm>
            <a:off x="11242072" y="3618684"/>
            <a:ext cx="1209368" cy="914282"/>
          </a:xfrm>
          <a:prstGeom prst="rect">
            <a:avLst/>
          </a:prstGeom>
        </p:spPr>
      </p:pic>
      <p:pic>
        <p:nvPicPr>
          <p:cNvPr id="11" name="Picture 10" descr="Github Logo">
            <a:extLst>
              <a:ext uri="{FF2B5EF4-FFF2-40B4-BE49-F238E27FC236}">
                <a16:creationId xmlns:a16="http://schemas.microsoft.com/office/drawing/2014/main" id="{D32D5F01-4996-A541-0A54-E5A300CE94C3}"/>
              </a:ext>
            </a:extLst>
          </p:cNvPr>
          <p:cNvPicPr>
            <a:picLocks noChangeAspect="1"/>
          </p:cNvPicPr>
          <p:nvPr/>
        </p:nvPicPr>
        <p:blipFill>
          <a:blip r:embed="rId5">
            <a:duotone>
              <a:schemeClr val="accent6">
                <a:shade val="45000"/>
                <a:satMod val="135000"/>
              </a:schemeClr>
              <a:prstClr val="white"/>
            </a:duotone>
          </a:blip>
          <a:stretch>
            <a:fillRect/>
          </a:stretch>
        </p:blipFill>
        <p:spPr>
          <a:xfrm>
            <a:off x="10590768" y="8318938"/>
            <a:ext cx="2756189" cy="1837459"/>
          </a:xfrm>
          <a:prstGeom prst="rect">
            <a:avLst/>
          </a:prstGeom>
        </p:spPr>
      </p:pic>
      <p:pic>
        <p:nvPicPr>
          <p:cNvPr id="12" name="Picture 11" descr="Youtube logo png, youtube icon transparent 18930572 PNG">
            <a:extLst>
              <a:ext uri="{FF2B5EF4-FFF2-40B4-BE49-F238E27FC236}">
                <a16:creationId xmlns:a16="http://schemas.microsoft.com/office/drawing/2014/main" id="{3B38BCF2-A3E9-DFB8-106D-FECD426A276C}"/>
              </a:ext>
            </a:extLst>
          </p:cNvPr>
          <p:cNvPicPr>
            <a:picLocks noChangeAspect="1"/>
          </p:cNvPicPr>
          <p:nvPr/>
        </p:nvPicPr>
        <p:blipFill>
          <a:blip r:embed="rId6">
            <a:duotone>
              <a:schemeClr val="accent2">
                <a:shade val="45000"/>
                <a:satMod val="135000"/>
              </a:schemeClr>
              <a:prstClr val="white"/>
            </a:duotone>
          </a:blip>
          <a:stretch>
            <a:fillRect/>
          </a:stretch>
        </p:blipFill>
        <p:spPr>
          <a:xfrm>
            <a:off x="10825429" y="6858000"/>
            <a:ext cx="2256316" cy="2256316"/>
          </a:xfrm>
          <a:prstGeom prst="rect">
            <a:avLst/>
          </a:prstGeom>
        </p:spPr>
      </p:pic>
      <p:pic>
        <p:nvPicPr>
          <p:cNvPr id="13" name="Picture 12" descr="Bluesky – Wikipedia, wolna encyklopedia">
            <a:extLst>
              <a:ext uri="{FF2B5EF4-FFF2-40B4-BE49-F238E27FC236}">
                <a16:creationId xmlns:a16="http://schemas.microsoft.com/office/drawing/2014/main" id="{12BA94A9-F93F-782D-5F56-F1D009F7BB7F}"/>
              </a:ext>
            </a:extLst>
          </p:cNvPr>
          <p:cNvPicPr>
            <a:picLocks noChangeAspect="1"/>
          </p:cNvPicPr>
          <p:nvPr/>
        </p:nvPicPr>
        <p:blipFill>
          <a:blip r:embed="rId7">
            <a:duotone>
              <a:schemeClr val="accent2">
                <a:shade val="45000"/>
                <a:satMod val="135000"/>
              </a:schemeClr>
              <a:prstClr val="white"/>
            </a:duotone>
            <a:extLst>
              <a:ext uri="{BEBA8EAE-BF5A-486C-A8C5-ECC9F3942E4B}">
                <a14:imgProps xmlns:a14="http://schemas.microsoft.com/office/drawing/2010/main">
                  <a14:imgLayer r:embed="rId8">
                    <a14:imgEffect>
                      <a14:brightnessContrast bright="-40000" contrast="40000"/>
                    </a14:imgEffect>
                  </a14:imgLayer>
                </a14:imgProps>
              </a:ext>
            </a:extLst>
          </a:blip>
          <a:stretch>
            <a:fillRect/>
          </a:stretch>
        </p:blipFill>
        <p:spPr>
          <a:xfrm>
            <a:off x="11342102" y="4888473"/>
            <a:ext cx="1035036" cy="914282"/>
          </a:xfrm>
          <a:prstGeom prst="rect">
            <a:avLst/>
          </a:prstGeom>
        </p:spPr>
      </p:pic>
      <p:pic>
        <p:nvPicPr>
          <p:cNvPr id="14" name="Picture 13" descr="GitHub - ali-han/Twitter-x-icon-logo: New Twitter X Icon vector logo ...">
            <a:extLst>
              <a:ext uri="{FF2B5EF4-FFF2-40B4-BE49-F238E27FC236}">
                <a16:creationId xmlns:a16="http://schemas.microsoft.com/office/drawing/2014/main" id="{8B5FE28B-C94A-4AE6-7B77-E71FEDCD7C0D}"/>
              </a:ext>
            </a:extLst>
          </p:cNvPr>
          <p:cNvPicPr>
            <a:picLocks noChangeAspect="1"/>
          </p:cNvPicPr>
          <p:nvPr/>
        </p:nvPicPr>
        <p:blipFill>
          <a:blip r:embed="rId9">
            <a:duotone>
              <a:schemeClr val="accent6">
                <a:shade val="45000"/>
                <a:satMod val="135000"/>
              </a:schemeClr>
              <a:prstClr val="white"/>
            </a:duotone>
          </a:blip>
          <a:stretch>
            <a:fillRect/>
          </a:stretch>
        </p:blipFill>
        <p:spPr>
          <a:xfrm>
            <a:off x="10978844" y="5964782"/>
            <a:ext cx="1920687" cy="1405815"/>
          </a:xfrm>
          <a:prstGeom prst="rect">
            <a:avLst/>
          </a:prstGeom>
        </p:spPr>
      </p:pic>
      <p:sp>
        <p:nvSpPr>
          <p:cNvPr id="19" name="TextBox 18">
            <a:extLst>
              <a:ext uri="{FF2B5EF4-FFF2-40B4-BE49-F238E27FC236}">
                <a16:creationId xmlns:a16="http://schemas.microsoft.com/office/drawing/2014/main" id="{48F853DD-625F-030F-0BDC-E4FA98FC0AD4}"/>
              </a:ext>
            </a:extLst>
          </p:cNvPr>
          <p:cNvSpPr txBox="1"/>
          <p:nvPr/>
        </p:nvSpPr>
        <p:spPr>
          <a:xfrm>
            <a:off x="12690763" y="3598328"/>
            <a:ext cx="6147645" cy="830997"/>
          </a:xfrm>
          <a:prstGeom prst="rect">
            <a:avLst/>
          </a:prstGeom>
          <a:noFill/>
        </p:spPr>
        <p:txBody>
          <a:bodyPr wrap="none" rtlCol="0">
            <a:spAutoFit/>
          </a:bodyPr>
          <a:lstStyle/>
          <a:p>
            <a:r>
              <a:rPr lang="en-US" sz="4800">
                <a:solidFill>
                  <a:schemeClr val="tx2"/>
                </a:solidFill>
                <a:latin typeface="Aptos" panose="020B0004020202020204" pitchFamily="34" charset="0"/>
              </a:rPr>
              <a:t>aka.ms/aspire-discord</a:t>
            </a:r>
          </a:p>
        </p:txBody>
      </p:sp>
      <p:sp>
        <p:nvSpPr>
          <p:cNvPr id="20" name="TextBox 19">
            <a:extLst>
              <a:ext uri="{FF2B5EF4-FFF2-40B4-BE49-F238E27FC236}">
                <a16:creationId xmlns:a16="http://schemas.microsoft.com/office/drawing/2014/main" id="{346FA80A-3B2B-A53F-C426-916FD0B7485B}"/>
              </a:ext>
            </a:extLst>
          </p:cNvPr>
          <p:cNvSpPr txBox="1"/>
          <p:nvPr/>
        </p:nvSpPr>
        <p:spPr>
          <a:xfrm>
            <a:off x="12690763" y="4983431"/>
            <a:ext cx="3461397" cy="830997"/>
          </a:xfrm>
          <a:prstGeom prst="rect">
            <a:avLst/>
          </a:prstGeom>
          <a:noFill/>
        </p:spPr>
        <p:txBody>
          <a:bodyPr wrap="none" rtlCol="0">
            <a:spAutoFit/>
          </a:bodyPr>
          <a:lstStyle/>
          <a:p>
            <a:r>
              <a:rPr lang="en-US" sz="4800">
                <a:solidFill>
                  <a:schemeClr val="tx2"/>
                </a:solidFill>
                <a:latin typeface="Aptos" panose="020B0004020202020204" pitchFamily="34" charset="0"/>
              </a:rPr>
              <a:t>@aspire.dev</a:t>
            </a:r>
          </a:p>
        </p:txBody>
      </p:sp>
      <p:sp>
        <p:nvSpPr>
          <p:cNvPr id="21" name="TextBox 20">
            <a:extLst>
              <a:ext uri="{FF2B5EF4-FFF2-40B4-BE49-F238E27FC236}">
                <a16:creationId xmlns:a16="http://schemas.microsoft.com/office/drawing/2014/main" id="{76E965E9-28BF-11A2-60DF-F4B15B30BF36}"/>
              </a:ext>
            </a:extLst>
          </p:cNvPr>
          <p:cNvSpPr txBox="1"/>
          <p:nvPr/>
        </p:nvSpPr>
        <p:spPr>
          <a:xfrm>
            <a:off x="12690763" y="6250287"/>
            <a:ext cx="4202625" cy="830997"/>
          </a:xfrm>
          <a:prstGeom prst="rect">
            <a:avLst/>
          </a:prstGeom>
          <a:noFill/>
        </p:spPr>
        <p:txBody>
          <a:bodyPr wrap="none" rtlCol="0">
            <a:spAutoFit/>
          </a:bodyPr>
          <a:lstStyle/>
          <a:p>
            <a:r>
              <a:rPr lang="en-US" sz="4800">
                <a:solidFill>
                  <a:schemeClr val="tx2"/>
                </a:solidFill>
                <a:latin typeface="Aptos" panose="020B0004020202020204" pitchFamily="34" charset="0"/>
              </a:rPr>
              <a:t>@aspiredotdev</a:t>
            </a:r>
          </a:p>
        </p:txBody>
      </p:sp>
      <p:sp>
        <p:nvSpPr>
          <p:cNvPr id="22" name="TextBox 21">
            <a:extLst>
              <a:ext uri="{FF2B5EF4-FFF2-40B4-BE49-F238E27FC236}">
                <a16:creationId xmlns:a16="http://schemas.microsoft.com/office/drawing/2014/main" id="{3A877444-1876-2F54-2C80-83FD9E978733}"/>
              </a:ext>
            </a:extLst>
          </p:cNvPr>
          <p:cNvSpPr txBox="1"/>
          <p:nvPr/>
        </p:nvSpPr>
        <p:spPr>
          <a:xfrm>
            <a:off x="12690763" y="7591296"/>
            <a:ext cx="3818994" cy="830997"/>
          </a:xfrm>
          <a:prstGeom prst="rect">
            <a:avLst/>
          </a:prstGeom>
          <a:noFill/>
        </p:spPr>
        <p:txBody>
          <a:bodyPr wrap="none" rtlCol="0">
            <a:spAutoFit/>
          </a:bodyPr>
          <a:lstStyle/>
          <a:p>
            <a:r>
              <a:rPr lang="en-US" sz="4800">
                <a:solidFill>
                  <a:schemeClr val="tx2"/>
                </a:solidFill>
                <a:latin typeface="Aptos" panose="020B0004020202020204" pitchFamily="34" charset="0"/>
              </a:rPr>
              <a:t>/</a:t>
            </a:r>
            <a:r>
              <a:rPr lang="en-US" sz="4800" err="1">
                <a:solidFill>
                  <a:schemeClr val="tx2"/>
                </a:solidFill>
                <a:latin typeface="Aptos" panose="020B0004020202020204" pitchFamily="34" charset="0"/>
              </a:rPr>
              <a:t>aspiredotdev</a:t>
            </a:r>
            <a:endParaRPr lang="en-US" sz="4800">
              <a:solidFill>
                <a:schemeClr val="tx2"/>
              </a:solidFill>
              <a:latin typeface="Aptos" panose="020B0004020202020204" pitchFamily="34" charset="0"/>
            </a:endParaRPr>
          </a:p>
        </p:txBody>
      </p:sp>
      <p:sp>
        <p:nvSpPr>
          <p:cNvPr id="23" name="TextBox 22">
            <a:extLst>
              <a:ext uri="{FF2B5EF4-FFF2-40B4-BE49-F238E27FC236}">
                <a16:creationId xmlns:a16="http://schemas.microsoft.com/office/drawing/2014/main" id="{1983BA66-AE2F-CC4A-3A15-C857C71556DF}"/>
              </a:ext>
            </a:extLst>
          </p:cNvPr>
          <p:cNvSpPr txBox="1"/>
          <p:nvPr/>
        </p:nvSpPr>
        <p:spPr>
          <a:xfrm>
            <a:off x="12690763" y="8767345"/>
            <a:ext cx="3737626" cy="830997"/>
          </a:xfrm>
          <a:prstGeom prst="rect">
            <a:avLst/>
          </a:prstGeom>
          <a:noFill/>
        </p:spPr>
        <p:txBody>
          <a:bodyPr wrap="none" rtlCol="0">
            <a:spAutoFit/>
          </a:bodyPr>
          <a:lstStyle/>
          <a:p>
            <a:r>
              <a:rPr lang="en-US" sz="4800">
                <a:solidFill>
                  <a:schemeClr val="tx2"/>
                </a:solidFill>
                <a:latin typeface="Aptos" panose="020B0004020202020204" pitchFamily="34" charset="0"/>
              </a:rPr>
              <a:t>dotnet/aspire</a:t>
            </a:r>
          </a:p>
        </p:txBody>
      </p:sp>
      <p:sp>
        <p:nvSpPr>
          <p:cNvPr id="4" name="TextBox 3">
            <a:extLst>
              <a:ext uri="{FF2B5EF4-FFF2-40B4-BE49-F238E27FC236}">
                <a16:creationId xmlns:a16="http://schemas.microsoft.com/office/drawing/2014/main" id="{FD795EA0-BE54-A88F-BDDD-41B50D8FAFC4}"/>
              </a:ext>
            </a:extLst>
          </p:cNvPr>
          <p:cNvSpPr txBox="1"/>
          <p:nvPr/>
        </p:nvSpPr>
        <p:spPr>
          <a:xfrm>
            <a:off x="14651684" y="10432048"/>
            <a:ext cx="4807726" cy="1107996"/>
          </a:xfrm>
          <a:prstGeom prst="rect">
            <a:avLst/>
          </a:prstGeom>
          <a:noFill/>
        </p:spPr>
        <p:txBody>
          <a:bodyPr wrap="none" rtlCol="0">
            <a:spAutoFit/>
          </a:bodyPr>
          <a:lstStyle/>
          <a:p>
            <a:r>
              <a:rPr lang="en-US" sz="6600" b="1" dirty="0" err="1">
                <a:solidFill>
                  <a:schemeClr val="tx2"/>
                </a:solidFill>
                <a:latin typeface="Poppins" pitchFamily="2" charset="77"/>
                <a:cs typeface="Poppins" pitchFamily="2" charset="77"/>
              </a:rPr>
              <a:t>aspire.dev</a:t>
            </a:r>
            <a:endParaRPr lang="en-US" sz="6600" b="1" dirty="0">
              <a:solidFill>
                <a:schemeClr val="tx2"/>
              </a:solidFill>
              <a:latin typeface="Poppins" pitchFamily="2" charset="77"/>
              <a:cs typeface="Poppins" pitchFamily="2" charset="77"/>
            </a:endParaRPr>
          </a:p>
        </p:txBody>
      </p:sp>
    </p:spTree>
    <p:extLst>
      <p:ext uri="{BB962C8B-B14F-4D97-AF65-F5344CB8AC3E}">
        <p14:creationId xmlns:p14="http://schemas.microsoft.com/office/powerpoint/2010/main" val="29382848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01786-4D70-EF7C-7FFE-4F405EDF155A}"/>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B163D1CE-BD88-449A-43D8-8B08A1A317CD}"/>
              </a:ext>
            </a:extLst>
          </p:cNvPr>
          <p:cNvSpPr>
            <a:spLocks noGrp="1"/>
          </p:cNvSpPr>
          <p:nvPr>
            <p:ph type="body" sz="quarter" idx="12"/>
          </p:nvPr>
        </p:nvSpPr>
        <p:spPr>
          <a:xfrm>
            <a:off x="1124577" y="6078642"/>
            <a:ext cx="8691291" cy="1360525"/>
          </a:xfrm>
        </p:spPr>
        <p:txBody>
          <a:bodyPr/>
          <a:lstStyle/>
          <a:p>
            <a:r>
              <a:rPr lang="en-US">
                <a:solidFill>
                  <a:srgbClr val="FEFFFE"/>
                </a:solidFill>
                <a:latin typeface="+mj-lt"/>
              </a:rPr>
              <a:t>Thank you!</a:t>
            </a:r>
          </a:p>
        </p:txBody>
      </p:sp>
      <p:sp>
        <p:nvSpPr>
          <p:cNvPr id="3" name="Text Placeholder 2">
            <a:extLst>
              <a:ext uri="{FF2B5EF4-FFF2-40B4-BE49-F238E27FC236}">
                <a16:creationId xmlns:a16="http://schemas.microsoft.com/office/drawing/2014/main" id="{E5D31E62-CA67-3B83-4A1A-D2AA5891D404}"/>
              </a:ext>
            </a:extLst>
          </p:cNvPr>
          <p:cNvSpPr txBox="1">
            <a:spLocks/>
          </p:cNvSpPr>
          <p:nvPr/>
        </p:nvSpPr>
        <p:spPr>
          <a:xfrm>
            <a:off x="1206792" y="7523595"/>
            <a:ext cx="12002543" cy="3026439"/>
          </a:xfrm>
          <a:prstGeom prst="rect">
            <a:avLst/>
          </a:prstGeom>
        </p:spPr>
        <p:txBody>
          <a:bodyPr lIns="91440" tIns="45720" rIns="91440" bIns="45720" anchor="t"/>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5400" spc="-150">
                <a:solidFill>
                  <a:schemeClr val="accent5"/>
                </a:solidFill>
                <a:latin typeface="Poppins"/>
                <a:cs typeface="Poppins"/>
              </a:rPr>
              <a:t>Speaker Name</a:t>
            </a:r>
            <a:br>
              <a:rPr lang="en-US" sz="5400" spc="-150">
                <a:latin typeface="Poppins" panose="00000500000000000000" pitchFamily="2" charset="0"/>
                <a:cs typeface="Poppins" panose="00000500000000000000" pitchFamily="2" charset="0"/>
              </a:rPr>
            </a:br>
            <a:r>
              <a:rPr lang="en-US" sz="4800" spc="-150">
                <a:solidFill>
                  <a:srgbClr val="FEFFFE"/>
                </a:solidFill>
                <a:latin typeface="Poppins"/>
                <a:cs typeface="Poppins"/>
              </a:rPr>
              <a:t>Role, Company</a:t>
            </a:r>
          </a:p>
          <a:p>
            <a:pPr marL="0" indent="0">
              <a:buNone/>
            </a:pPr>
            <a:r>
              <a:rPr lang="en-US" sz="5400" spc="-150">
                <a:solidFill>
                  <a:srgbClr val="FEFFFE"/>
                </a:solidFill>
                <a:latin typeface="Poppins" panose="00000500000000000000" pitchFamily="2" charset="0"/>
                <a:cs typeface="Poppins" panose="00000500000000000000" pitchFamily="2" charset="0"/>
              </a:rPr>
              <a:t>@social</a:t>
            </a:r>
          </a:p>
        </p:txBody>
      </p:sp>
    </p:spTree>
    <p:extLst>
      <p:ext uri="{BB962C8B-B14F-4D97-AF65-F5344CB8AC3E}">
        <p14:creationId xmlns:p14="http://schemas.microsoft.com/office/powerpoint/2010/main" val="32519628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15717BC-5DE2-A914-05B7-1F9FFC8D79B1}"/>
              </a:ext>
            </a:extLst>
          </p:cNvPr>
          <p:cNvSpPr>
            <a:spLocks noGrp="1"/>
          </p:cNvSpPr>
          <p:nvPr>
            <p:ph type="body" sz="quarter" idx="10"/>
          </p:nvPr>
        </p:nvSpPr>
        <p:spPr>
          <a:xfrm>
            <a:off x="1088058" y="1041400"/>
            <a:ext cx="13173374" cy="1828800"/>
          </a:xfrm>
        </p:spPr>
        <p:txBody>
          <a:bodyPr/>
          <a:lstStyle/>
          <a:p>
            <a:r>
              <a:rPr lang="en-US"/>
              <a:t>Welcome to your template</a:t>
            </a:r>
          </a:p>
          <a:p>
            <a:endParaRPr lang="en-US"/>
          </a:p>
        </p:txBody>
      </p:sp>
      <p:sp>
        <p:nvSpPr>
          <p:cNvPr id="3" name="Text Placeholder 2">
            <a:extLst>
              <a:ext uri="{FF2B5EF4-FFF2-40B4-BE49-F238E27FC236}">
                <a16:creationId xmlns:a16="http://schemas.microsoft.com/office/drawing/2014/main" id="{3CB4EDBC-5FB6-A764-A322-7E58C821A8B1}"/>
              </a:ext>
            </a:extLst>
          </p:cNvPr>
          <p:cNvSpPr>
            <a:spLocks noGrp="1"/>
          </p:cNvSpPr>
          <p:nvPr>
            <p:ph type="body" sz="quarter" idx="11"/>
          </p:nvPr>
        </p:nvSpPr>
        <p:spPr>
          <a:xfrm>
            <a:off x="1088058" y="4895850"/>
            <a:ext cx="11658600" cy="1828800"/>
          </a:xfrm>
        </p:spPr>
        <p:txBody>
          <a:bodyPr/>
          <a:lstStyle/>
          <a:p>
            <a:r>
              <a:rPr lang="en-US"/>
              <a:t>&amp; guide</a:t>
            </a:r>
          </a:p>
        </p:txBody>
      </p:sp>
    </p:spTree>
    <p:extLst>
      <p:ext uri="{BB962C8B-B14F-4D97-AF65-F5344CB8AC3E}">
        <p14:creationId xmlns:p14="http://schemas.microsoft.com/office/powerpoint/2010/main" val="10992777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2AC337-EB9C-D042-500B-8FB1923747AD}"/>
              </a:ext>
            </a:extLst>
          </p:cNvPr>
          <p:cNvSpPr>
            <a:spLocks noGrp="1"/>
          </p:cNvSpPr>
          <p:nvPr>
            <p:ph type="body" sz="quarter" idx="13"/>
          </p:nvPr>
        </p:nvSpPr>
        <p:spPr/>
        <p:txBody>
          <a:bodyPr/>
          <a:lstStyle/>
          <a:p>
            <a:r>
              <a:rPr lang="en-US">
                <a:solidFill>
                  <a:schemeClr val="bg1"/>
                </a:solidFill>
              </a:rPr>
              <a:t>PowerPoint best practices</a:t>
            </a:r>
          </a:p>
          <a:p>
            <a:endParaRPr lang="en-US"/>
          </a:p>
          <a:p>
            <a:endParaRPr lang="en-US"/>
          </a:p>
        </p:txBody>
      </p:sp>
      <p:sp>
        <p:nvSpPr>
          <p:cNvPr id="3" name="Text Placeholder 2">
            <a:extLst>
              <a:ext uri="{FF2B5EF4-FFF2-40B4-BE49-F238E27FC236}">
                <a16:creationId xmlns:a16="http://schemas.microsoft.com/office/drawing/2014/main" id="{646C2857-4CA7-DF6E-E69D-5D1024791CA3}"/>
              </a:ext>
            </a:extLst>
          </p:cNvPr>
          <p:cNvSpPr>
            <a:spLocks noGrp="1"/>
          </p:cNvSpPr>
          <p:nvPr>
            <p:ph type="body" sz="quarter" idx="15"/>
          </p:nvPr>
        </p:nvSpPr>
        <p:spPr>
          <a:xfrm>
            <a:off x="1083508" y="1659835"/>
            <a:ext cx="9206385" cy="635000"/>
          </a:xfrm>
        </p:spPr>
        <p:txBody>
          <a:bodyPr lIns="91440" tIns="45720" rIns="91440" bIns="45720" anchor="t"/>
          <a:lstStyle/>
          <a:p>
            <a:r>
              <a:rPr lang="en-US">
                <a:solidFill>
                  <a:schemeClr val="bg2"/>
                </a:solidFill>
                <a:ea typeface="Segoe UI Variable Display Semibold"/>
              </a:rPr>
              <a:t>Let's create your ideal presentation</a:t>
            </a:r>
          </a:p>
          <a:p>
            <a:endParaRPr lang="en-US"/>
          </a:p>
          <a:p>
            <a:endParaRPr lang="en-US"/>
          </a:p>
        </p:txBody>
      </p:sp>
      <p:sp>
        <p:nvSpPr>
          <p:cNvPr id="4" name="Text Placeholder 3">
            <a:extLst>
              <a:ext uri="{FF2B5EF4-FFF2-40B4-BE49-F238E27FC236}">
                <a16:creationId xmlns:a16="http://schemas.microsoft.com/office/drawing/2014/main" id="{73767FF1-606C-C062-C66B-CF85E5DAAB7A}"/>
              </a:ext>
            </a:extLst>
          </p:cNvPr>
          <p:cNvSpPr>
            <a:spLocks noGrp="1"/>
          </p:cNvSpPr>
          <p:nvPr>
            <p:ph type="body" sz="quarter" idx="16"/>
          </p:nvPr>
        </p:nvSpPr>
        <p:spPr>
          <a:xfrm>
            <a:off x="1508863" y="3916332"/>
            <a:ext cx="3455024" cy="439738"/>
          </a:xfrm>
        </p:spPr>
        <p:txBody>
          <a:bodyPr/>
          <a:lstStyle/>
          <a:p>
            <a:r>
              <a:rPr lang="en-US"/>
              <a:t>Keep it clean</a:t>
            </a:r>
          </a:p>
          <a:p>
            <a:endParaRPr lang="en-US"/>
          </a:p>
          <a:p>
            <a:endParaRPr lang="en-US"/>
          </a:p>
        </p:txBody>
      </p:sp>
      <p:sp>
        <p:nvSpPr>
          <p:cNvPr id="5" name="Text Placeholder 4">
            <a:extLst>
              <a:ext uri="{FF2B5EF4-FFF2-40B4-BE49-F238E27FC236}">
                <a16:creationId xmlns:a16="http://schemas.microsoft.com/office/drawing/2014/main" id="{C508DC42-4CE2-351F-76A6-9E2E09EDAC6A}"/>
              </a:ext>
            </a:extLst>
          </p:cNvPr>
          <p:cNvSpPr>
            <a:spLocks noGrp="1"/>
          </p:cNvSpPr>
          <p:nvPr>
            <p:ph type="body" sz="quarter" idx="17"/>
          </p:nvPr>
        </p:nvSpPr>
        <p:spPr>
          <a:xfrm>
            <a:off x="1508862" y="4411209"/>
            <a:ext cx="3585651" cy="1801178"/>
          </a:xfrm>
        </p:spPr>
        <p:txBody>
          <a:bodyPr lIns="91440" tIns="45720" rIns="91440" bIns="45720" anchor="t"/>
          <a:lstStyle/>
          <a:p>
            <a:r>
              <a:rPr lang="en-US">
                <a:latin typeface="Aptos" panose="020B0004020202020204" pitchFamily="34" charset="0"/>
              </a:rPr>
              <a:t>Use minimal text. Attention span is short. Aim for clarity and quick understanding. </a:t>
            </a:r>
          </a:p>
        </p:txBody>
      </p:sp>
      <p:sp>
        <p:nvSpPr>
          <p:cNvPr id="6" name="Text Placeholder 5">
            <a:extLst>
              <a:ext uri="{FF2B5EF4-FFF2-40B4-BE49-F238E27FC236}">
                <a16:creationId xmlns:a16="http://schemas.microsoft.com/office/drawing/2014/main" id="{77AF61EC-2A47-0CD7-79ED-45989BFCAE99}"/>
              </a:ext>
            </a:extLst>
          </p:cNvPr>
          <p:cNvSpPr>
            <a:spLocks noGrp="1"/>
          </p:cNvSpPr>
          <p:nvPr>
            <p:ph type="body" sz="quarter" idx="18"/>
          </p:nvPr>
        </p:nvSpPr>
        <p:spPr>
          <a:xfrm>
            <a:off x="5996971" y="3916332"/>
            <a:ext cx="3884966" cy="439738"/>
          </a:xfrm>
        </p:spPr>
        <p:txBody>
          <a:bodyPr/>
          <a:lstStyle/>
          <a:p>
            <a:r>
              <a:rPr lang="en-US"/>
              <a:t>Use consistent formatting</a:t>
            </a:r>
          </a:p>
          <a:p>
            <a:endParaRPr lang="en-US"/>
          </a:p>
          <a:p>
            <a:endParaRPr lang="en-US"/>
          </a:p>
        </p:txBody>
      </p:sp>
      <p:sp>
        <p:nvSpPr>
          <p:cNvPr id="7" name="Text Placeholder 6">
            <a:extLst>
              <a:ext uri="{FF2B5EF4-FFF2-40B4-BE49-F238E27FC236}">
                <a16:creationId xmlns:a16="http://schemas.microsoft.com/office/drawing/2014/main" id="{CB95EF17-59D6-6062-7A04-A55193841BB9}"/>
              </a:ext>
            </a:extLst>
          </p:cNvPr>
          <p:cNvSpPr>
            <a:spLocks noGrp="1"/>
          </p:cNvSpPr>
          <p:nvPr>
            <p:ph type="body" sz="quarter" idx="19"/>
          </p:nvPr>
        </p:nvSpPr>
        <p:spPr>
          <a:xfrm>
            <a:off x="5996971" y="4411209"/>
            <a:ext cx="3518818" cy="1318858"/>
          </a:xfrm>
        </p:spPr>
        <p:txBody>
          <a:bodyPr/>
          <a:lstStyle/>
          <a:p>
            <a:r>
              <a:rPr lang="en-US">
                <a:latin typeface="Aptos" panose="020B0004020202020204" pitchFamily="34" charset="0"/>
              </a:rPr>
              <a:t>Stick to the template’s fonts, colors, and layout for a polished look.</a:t>
            </a:r>
          </a:p>
          <a:p>
            <a:endParaRPr lang="en-US">
              <a:latin typeface="Aptos" panose="020B0004020202020204" pitchFamily="34" charset="0"/>
            </a:endParaRPr>
          </a:p>
          <a:p>
            <a:endParaRPr lang="en-US">
              <a:latin typeface="Aptos" panose="020B0004020202020204" pitchFamily="34" charset="0"/>
            </a:endParaRPr>
          </a:p>
        </p:txBody>
      </p:sp>
      <p:sp>
        <p:nvSpPr>
          <p:cNvPr id="8" name="Text Placeholder 7">
            <a:extLst>
              <a:ext uri="{FF2B5EF4-FFF2-40B4-BE49-F238E27FC236}">
                <a16:creationId xmlns:a16="http://schemas.microsoft.com/office/drawing/2014/main" id="{BC6227C9-C261-5F94-7BFA-F8DC25EBBEB2}"/>
              </a:ext>
            </a:extLst>
          </p:cNvPr>
          <p:cNvSpPr>
            <a:spLocks noGrp="1"/>
          </p:cNvSpPr>
          <p:nvPr>
            <p:ph type="body" sz="quarter" idx="20"/>
          </p:nvPr>
        </p:nvSpPr>
        <p:spPr>
          <a:xfrm>
            <a:off x="5996971" y="6910741"/>
            <a:ext cx="3518818" cy="439738"/>
          </a:xfrm>
        </p:spPr>
        <p:txBody>
          <a:bodyPr lIns="91440" tIns="45720" rIns="91440" bIns="45720" anchor="t"/>
          <a:lstStyle/>
          <a:p>
            <a:r>
              <a:rPr lang="en-US"/>
              <a:t>Show, don't tell</a:t>
            </a:r>
          </a:p>
          <a:p>
            <a:endParaRPr lang="en-US"/>
          </a:p>
          <a:p>
            <a:endParaRPr lang="en-US"/>
          </a:p>
        </p:txBody>
      </p:sp>
      <p:sp>
        <p:nvSpPr>
          <p:cNvPr id="9" name="Text Placeholder 8">
            <a:extLst>
              <a:ext uri="{FF2B5EF4-FFF2-40B4-BE49-F238E27FC236}">
                <a16:creationId xmlns:a16="http://schemas.microsoft.com/office/drawing/2014/main" id="{156C9180-AB01-C338-5280-9219E6245439}"/>
              </a:ext>
            </a:extLst>
          </p:cNvPr>
          <p:cNvSpPr>
            <a:spLocks noGrp="1"/>
          </p:cNvSpPr>
          <p:nvPr>
            <p:ph type="body" sz="quarter" idx="21"/>
          </p:nvPr>
        </p:nvSpPr>
        <p:spPr>
          <a:xfrm>
            <a:off x="5996971" y="7405618"/>
            <a:ext cx="3518818" cy="1318858"/>
          </a:xfrm>
        </p:spPr>
        <p:txBody>
          <a:bodyPr lIns="91440" tIns="45720" rIns="91440" bIns="45720" anchor="t"/>
          <a:lstStyle/>
          <a:p>
            <a:r>
              <a:rPr lang="en-US">
                <a:latin typeface="Aptos" panose="020B0004020202020204" pitchFamily="34" charset="0"/>
              </a:rPr>
              <a:t>Use visuals like icons, charts, and images to illustrate your message. </a:t>
            </a:r>
          </a:p>
        </p:txBody>
      </p:sp>
      <p:sp>
        <p:nvSpPr>
          <p:cNvPr id="10" name="Text Placeholder 9">
            <a:extLst>
              <a:ext uri="{FF2B5EF4-FFF2-40B4-BE49-F238E27FC236}">
                <a16:creationId xmlns:a16="http://schemas.microsoft.com/office/drawing/2014/main" id="{7C3851F6-23FB-FD37-02E8-CBFD8E3910BD}"/>
              </a:ext>
            </a:extLst>
          </p:cNvPr>
          <p:cNvSpPr>
            <a:spLocks noGrp="1"/>
          </p:cNvSpPr>
          <p:nvPr>
            <p:ph type="body" sz="quarter" idx="22"/>
          </p:nvPr>
        </p:nvSpPr>
        <p:spPr>
          <a:xfrm>
            <a:off x="10418246" y="3916332"/>
            <a:ext cx="3518818" cy="439738"/>
          </a:xfrm>
        </p:spPr>
        <p:txBody>
          <a:bodyPr lIns="91440" tIns="45720" rIns="91440" bIns="45720" anchor="t"/>
          <a:lstStyle/>
          <a:p>
            <a:r>
              <a:rPr lang="en-US"/>
              <a:t>Less is more</a:t>
            </a:r>
          </a:p>
          <a:p>
            <a:endParaRPr lang="en-US"/>
          </a:p>
        </p:txBody>
      </p:sp>
      <p:sp>
        <p:nvSpPr>
          <p:cNvPr id="11" name="Text Placeholder 10">
            <a:extLst>
              <a:ext uri="{FF2B5EF4-FFF2-40B4-BE49-F238E27FC236}">
                <a16:creationId xmlns:a16="http://schemas.microsoft.com/office/drawing/2014/main" id="{6CCF16C7-6859-2C21-CECD-3CCD7E82D78B}"/>
              </a:ext>
            </a:extLst>
          </p:cNvPr>
          <p:cNvSpPr>
            <a:spLocks noGrp="1"/>
          </p:cNvSpPr>
          <p:nvPr>
            <p:ph type="body" sz="quarter" idx="23"/>
          </p:nvPr>
        </p:nvSpPr>
        <p:spPr>
          <a:xfrm>
            <a:off x="10418246" y="4411208"/>
            <a:ext cx="3518818" cy="1801179"/>
          </a:xfrm>
        </p:spPr>
        <p:txBody>
          <a:bodyPr lIns="91440" tIns="45720" rIns="91440" bIns="45720" anchor="t"/>
          <a:lstStyle/>
          <a:p>
            <a:r>
              <a:rPr lang="en-US">
                <a:latin typeface="Aptos" panose="020B0004020202020204" pitchFamily="34" charset="0"/>
              </a:rPr>
              <a:t>Focus each slide on a single key point. You can always expand more with additional slides.</a:t>
            </a:r>
          </a:p>
        </p:txBody>
      </p:sp>
      <p:sp>
        <p:nvSpPr>
          <p:cNvPr id="12" name="Text Placeholder 11">
            <a:extLst>
              <a:ext uri="{FF2B5EF4-FFF2-40B4-BE49-F238E27FC236}">
                <a16:creationId xmlns:a16="http://schemas.microsoft.com/office/drawing/2014/main" id="{C4F10819-B706-54C7-D2C0-2FD72CABC76B}"/>
              </a:ext>
            </a:extLst>
          </p:cNvPr>
          <p:cNvSpPr>
            <a:spLocks noGrp="1"/>
          </p:cNvSpPr>
          <p:nvPr>
            <p:ph type="body" sz="quarter" idx="24"/>
          </p:nvPr>
        </p:nvSpPr>
        <p:spPr>
          <a:xfrm>
            <a:off x="14909859" y="3916332"/>
            <a:ext cx="3518818" cy="439738"/>
          </a:xfrm>
        </p:spPr>
        <p:txBody>
          <a:bodyPr/>
          <a:lstStyle/>
          <a:p>
            <a:r>
              <a:rPr lang="en-US"/>
              <a:t>Speak to your slides</a:t>
            </a:r>
          </a:p>
          <a:p>
            <a:endParaRPr lang="en-US"/>
          </a:p>
          <a:p>
            <a:endParaRPr lang="en-US"/>
          </a:p>
        </p:txBody>
      </p:sp>
      <p:sp>
        <p:nvSpPr>
          <p:cNvPr id="13" name="Text Placeholder 12">
            <a:extLst>
              <a:ext uri="{FF2B5EF4-FFF2-40B4-BE49-F238E27FC236}">
                <a16:creationId xmlns:a16="http://schemas.microsoft.com/office/drawing/2014/main" id="{0A19BB39-4BF3-EED3-4581-6FD60547454F}"/>
              </a:ext>
            </a:extLst>
          </p:cNvPr>
          <p:cNvSpPr>
            <a:spLocks noGrp="1"/>
          </p:cNvSpPr>
          <p:nvPr>
            <p:ph type="body" sz="quarter" idx="25"/>
          </p:nvPr>
        </p:nvSpPr>
        <p:spPr>
          <a:xfrm>
            <a:off x="14909859" y="4411208"/>
            <a:ext cx="3634814" cy="916897"/>
          </a:xfrm>
        </p:spPr>
        <p:txBody>
          <a:bodyPr lIns="91440" tIns="45720" rIns="91440" bIns="45720" anchor="t"/>
          <a:lstStyle/>
          <a:p>
            <a:r>
              <a:rPr lang="en-US">
                <a:latin typeface="Aptos" panose="020B0004020202020204" pitchFamily="34" charset="0"/>
              </a:rPr>
              <a:t>Use slides as a supportive visual aid, not a transcript.</a:t>
            </a:r>
          </a:p>
          <a:p>
            <a:endParaRPr lang="en-US">
              <a:latin typeface="Aptos" panose="020B0004020202020204" pitchFamily="34" charset="0"/>
            </a:endParaRPr>
          </a:p>
        </p:txBody>
      </p:sp>
      <p:sp>
        <p:nvSpPr>
          <p:cNvPr id="14" name="Text Placeholder 13">
            <a:extLst>
              <a:ext uri="{FF2B5EF4-FFF2-40B4-BE49-F238E27FC236}">
                <a16:creationId xmlns:a16="http://schemas.microsoft.com/office/drawing/2014/main" id="{6D4F9320-17B4-3FE8-4615-03408396BBF4}"/>
              </a:ext>
            </a:extLst>
          </p:cNvPr>
          <p:cNvSpPr>
            <a:spLocks noGrp="1"/>
          </p:cNvSpPr>
          <p:nvPr>
            <p:ph type="body" sz="quarter" idx="26"/>
          </p:nvPr>
        </p:nvSpPr>
        <p:spPr>
          <a:xfrm>
            <a:off x="19381376" y="3916332"/>
            <a:ext cx="3267609" cy="439738"/>
          </a:xfrm>
        </p:spPr>
        <p:txBody>
          <a:bodyPr lIns="91440" tIns="45720" rIns="91440" bIns="45720" anchor="t"/>
          <a:lstStyle/>
          <a:p>
            <a:r>
              <a:rPr lang="en-US"/>
              <a:t>Align the content on your slide evenly</a:t>
            </a:r>
          </a:p>
          <a:p>
            <a:endParaRPr lang="en-US"/>
          </a:p>
          <a:p>
            <a:endParaRPr lang="en-US"/>
          </a:p>
        </p:txBody>
      </p:sp>
      <p:sp>
        <p:nvSpPr>
          <p:cNvPr id="15" name="Text Placeholder 14">
            <a:extLst>
              <a:ext uri="{FF2B5EF4-FFF2-40B4-BE49-F238E27FC236}">
                <a16:creationId xmlns:a16="http://schemas.microsoft.com/office/drawing/2014/main" id="{386F8278-AB2B-7155-85B6-E8484D1D2C3D}"/>
              </a:ext>
            </a:extLst>
          </p:cNvPr>
          <p:cNvSpPr>
            <a:spLocks noGrp="1"/>
          </p:cNvSpPr>
          <p:nvPr>
            <p:ph type="body" sz="quarter" idx="27"/>
          </p:nvPr>
        </p:nvSpPr>
        <p:spPr>
          <a:xfrm>
            <a:off x="19381376" y="4770187"/>
            <a:ext cx="3518818" cy="2404336"/>
          </a:xfrm>
        </p:spPr>
        <p:txBody>
          <a:bodyPr lIns="91440" tIns="45720" rIns="91440" bIns="45720" anchor="t"/>
          <a:lstStyle/>
          <a:p>
            <a:r>
              <a:rPr lang="en-US">
                <a:latin typeface="Aptos" panose="020B0004020202020204" pitchFamily="34" charset="0"/>
              </a:rPr>
              <a:t>Align text and visuals  neatly for a professional look. </a:t>
            </a:r>
          </a:p>
          <a:p>
            <a:endParaRPr lang="en-US">
              <a:latin typeface="Aptos" panose="020B0004020202020204" pitchFamily="34" charset="0"/>
            </a:endParaRPr>
          </a:p>
          <a:p>
            <a:r>
              <a:rPr lang="en-US">
                <a:latin typeface="Aptos" panose="020B0004020202020204" pitchFamily="34" charset="0"/>
              </a:rPr>
              <a:t>Tip: You can use the reference grid!</a:t>
            </a:r>
          </a:p>
          <a:p>
            <a:endParaRPr lang="en-US">
              <a:latin typeface="Aptos" panose="020B0004020202020204" pitchFamily="34" charset="0"/>
            </a:endParaRPr>
          </a:p>
          <a:p>
            <a:endParaRPr lang="en-US">
              <a:latin typeface="Aptos" panose="020B0004020202020204" pitchFamily="34" charset="0"/>
            </a:endParaRPr>
          </a:p>
        </p:txBody>
      </p:sp>
      <p:sp>
        <p:nvSpPr>
          <p:cNvPr id="16" name="Text Placeholder 15">
            <a:extLst>
              <a:ext uri="{FF2B5EF4-FFF2-40B4-BE49-F238E27FC236}">
                <a16:creationId xmlns:a16="http://schemas.microsoft.com/office/drawing/2014/main" id="{88F9FDB8-AD9A-526F-30CC-05BB7561D8B6}"/>
              </a:ext>
            </a:extLst>
          </p:cNvPr>
          <p:cNvSpPr>
            <a:spLocks noGrp="1"/>
          </p:cNvSpPr>
          <p:nvPr>
            <p:ph type="body" sz="quarter" idx="28"/>
          </p:nvPr>
        </p:nvSpPr>
        <p:spPr>
          <a:xfrm>
            <a:off x="14909859" y="6910741"/>
            <a:ext cx="3518818" cy="439738"/>
          </a:xfrm>
        </p:spPr>
        <p:txBody>
          <a:bodyPr/>
          <a:lstStyle/>
          <a:p>
            <a:r>
              <a:rPr lang="en-US"/>
              <a:t>Use white space wisely</a:t>
            </a:r>
          </a:p>
          <a:p>
            <a:endParaRPr lang="en-US"/>
          </a:p>
          <a:p>
            <a:endParaRPr lang="en-US"/>
          </a:p>
        </p:txBody>
      </p:sp>
      <p:sp>
        <p:nvSpPr>
          <p:cNvPr id="17" name="Text Placeholder 16">
            <a:extLst>
              <a:ext uri="{FF2B5EF4-FFF2-40B4-BE49-F238E27FC236}">
                <a16:creationId xmlns:a16="http://schemas.microsoft.com/office/drawing/2014/main" id="{314ED847-8B5F-B085-962C-1E8DB983C369}"/>
              </a:ext>
            </a:extLst>
          </p:cNvPr>
          <p:cNvSpPr>
            <a:spLocks noGrp="1"/>
          </p:cNvSpPr>
          <p:nvPr>
            <p:ph type="body" sz="quarter" idx="29"/>
          </p:nvPr>
        </p:nvSpPr>
        <p:spPr>
          <a:xfrm>
            <a:off x="14909858" y="7405618"/>
            <a:ext cx="3634815" cy="1318858"/>
          </a:xfrm>
        </p:spPr>
        <p:txBody>
          <a:bodyPr/>
          <a:lstStyle/>
          <a:p>
            <a:r>
              <a:rPr lang="en-US">
                <a:latin typeface="Aptos" panose="020B0004020202020204" pitchFamily="34" charset="0"/>
              </a:rPr>
              <a:t>Let your content breathe by leaving some space around elements.</a:t>
            </a:r>
          </a:p>
          <a:p>
            <a:endParaRPr lang="en-US">
              <a:latin typeface="Aptos" panose="020B0004020202020204" pitchFamily="34" charset="0"/>
            </a:endParaRPr>
          </a:p>
          <a:p>
            <a:endParaRPr lang="en-US">
              <a:latin typeface="Aptos" panose="020B0004020202020204" pitchFamily="34" charset="0"/>
            </a:endParaRPr>
          </a:p>
        </p:txBody>
      </p:sp>
      <p:sp>
        <p:nvSpPr>
          <p:cNvPr id="18" name="Text Placeholder 17">
            <a:extLst>
              <a:ext uri="{FF2B5EF4-FFF2-40B4-BE49-F238E27FC236}">
                <a16:creationId xmlns:a16="http://schemas.microsoft.com/office/drawing/2014/main" id="{06AEC6B4-6811-76D9-8341-5E46B7F5F232}"/>
              </a:ext>
            </a:extLst>
          </p:cNvPr>
          <p:cNvSpPr>
            <a:spLocks noGrp="1"/>
          </p:cNvSpPr>
          <p:nvPr>
            <p:ph type="body" sz="quarter" idx="30"/>
          </p:nvPr>
        </p:nvSpPr>
        <p:spPr>
          <a:xfrm>
            <a:off x="1508863" y="9995585"/>
            <a:ext cx="3455024" cy="439738"/>
          </a:xfrm>
        </p:spPr>
        <p:txBody>
          <a:bodyPr/>
          <a:lstStyle/>
          <a:p>
            <a:r>
              <a:rPr lang="en-US"/>
              <a:t>One Aspire</a:t>
            </a:r>
          </a:p>
          <a:p>
            <a:endParaRPr lang="en-US"/>
          </a:p>
          <a:p>
            <a:endParaRPr lang="en-US"/>
          </a:p>
        </p:txBody>
      </p:sp>
      <p:sp>
        <p:nvSpPr>
          <p:cNvPr id="19" name="Text Placeholder 18">
            <a:extLst>
              <a:ext uri="{FF2B5EF4-FFF2-40B4-BE49-F238E27FC236}">
                <a16:creationId xmlns:a16="http://schemas.microsoft.com/office/drawing/2014/main" id="{F01544B2-F7FD-5028-8651-4816AFD7C1E9}"/>
              </a:ext>
            </a:extLst>
          </p:cNvPr>
          <p:cNvSpPr>
            <a:spLocks noGrp="1"/>
          </p:cNvSpPr>
          <p:nvPr>
            <p:ph type="body" sz="quarter" idx="31"/>
          </p:nvPr>
        </p:nvSpPr>
        <p:spPr>
          <a:xfrm>
            <a:off x="1508862" y="10490462"/>
            <a:ext cx="9915351" cy="1318858"/>
          </a:xfrm>
        </p:spPr>
        <p:txBody>
          <a:bodyPr/>
          <a:lstStyle/>
          <a:p>
            <a:r>
              <a:rPr lang="en-US">
                <a:latin typeface="Aptos" panose="020B0004020202020204" pitchFamily="34" charset="0"/>
              </a:rPr>
              <a:t>We are part of the One Aspire ecosystem. Poppins is our font. All text is in sentence case.</a:t>
            </a:r>
          </a:p>
          <a:p>
            <a:endParaRPr lang="en-US">
              <a:latin typeface="Aptos" panose="020B0004020202020204" pitchFamily="34" charset="0"/>
            </a:endParaRPr>
          </a:p>
          <a:p>
            <a:endParaRPr lang="en-US">
              <a:latin typeface="Aptos" panose="020B0004020202020204" pitchFamily="34" charset="0"/>
            </a:endParaRPr>
          </a:p>
        </p:txBody>
      </p:sp>
      <p:sp>
        <p:nvSpPr>
          <p:cNvPr id="20" name="Text Placeholder 19">
            <a:extLst>
              <a:ext uri="{FF2B5EF4-FFF2-40B4-BE49-F238E27FC236}">
                <a16:creationId xmlns:a16="http://schemas.microsoft.com/office/drawing/2014/main" id="{6EB1AC64-6223-33DE-A255-46BB08CA2CE5}"/>
              </a:ext>
            </a:extLst>
          </p:cNvPr>
          <p:cNvSpPr>
            <a:spLocks noGrp="1"/>
          </p:cNvSpPr>
          <p:nvPr>
            <p:ph type="body" sz="quarter" idx="32"/>
          </p:nvPr>
        </p:nvSpPr>
        <p:spPr>
          <a:xfrm>
            <a:off x="12712776" y="9995585"/>
            <a:ext cx="3455024" cy="439738"/>
          </a:xfrm>
        </p:spPr>
        <p:txBody>
          <a:bodyPr/>
          <a:lstStyle/>
          <a:p>
            <a:r>
              <a:rPr lang="en-US"/>
              <a:t>Smallest text size</a:t>
            </a:r>
          </a:p>
          <a:p>
            <a:endParaRPr lang="en-US"/>
          </a:p>
          <a:p>
            <a:endParaRPr lang="en-US"/>
          </a:p>
        </p:txBody>
      </p:sp>
      <p:sp>
        <p:nvSpPr>
          <p:cNvPr id="21" name="Text Placeholder 20">
            <a:extLst>
              <a:ext uri="{FF2B5EF4-FFF2-40B4-BE49-F238E27FC236}">
                <a16:creationId xmlns:a16="http://schemas.microsoft.com/office/drawing/2014/main" id="{D5DA1E44-A9C7-42DA-2ED0-61E49D56FE79}"/>
              </a:ext>
            </a:extLst>
          </p:cNvPr>
          <p:cNvSpPr>
            <a:spLocks noGrp="1"/>
          </p:cNvSpPr>
          <p:nvPr>
            <p:ph type="body" sz="quarter" idx="33"/>
          </p:nvPr>
        </p:nvSpPr>
        <p:spPr>
          <a:xfrm>
            <a:off x="12712776" y="10490462"/>
            <a:ext cx="9753685" cy="1318858"/>
          </a:xfrm>
        </p:spPr>
        <p:txBody>
          <a:bodyPr lIns="91440" tIns="45720" rIns="91440" bIns="45720" anchor="t"/>
          <a:lstStyle/>
          <a:p>
            <a:r>
              <a:rPr lang="en-US">
                <a:latin typeface="Aptos" panose="020B0004020202020204" pitchFamily="34" charset="0"/>
              </a:rPr>
              <a:t>Minimal text doesn't mean size 10 font. This is the smallest your text should be so people can read with ease. </a:t>
            </a:r>
          </a:p>
          <a:p>
            <a:endParaRPr lang="en-US">
              <a:latin typeface="Aptos" panose="020B0004020202020204" pitchFamily="34" charset="0"/>
            </a:endParaRPr>
          </a:p>
          <a:p>
            <a:endParaRPr lang="en-US">
              <a:latin typeface="Aptos" panose="020B0004020202020204" pitchFamily="34" charset="0"/>
            </a:endParaRPr>
          </a:p>
        </p:txBody>
      </p:sp>
      <p:pic>
        <p:nvPicPr>
          <p:cNvPr id="22" name="Graphic 21">
            <a:extLst>
              <a:ext uri="{FF2B5EF4-FFF2-40B4-BE49-F238E27FC236}">
                <a16:creationId xmlns:a16="http://schemas.microsoft.com/office/drawing/2014/main" id="{D2A46264-B9B9-D6E2-87F0-77367B2C00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63482" y="6324336"/>
            <a:ext cx="494060" cy="494060"/>
          </a:xfrm>
          <a:prstGeom prst="rect">
            <a:avLst/>
          </a:prstGeom>
        </p:spPr>
      </p:pic>
      <p:pic>
        <p:nvPicPr>
          <p:cNvPr id="23" name="Graphic 22">
            <a:extLst>
              <a:ext uri="{FF2B5EF4-FFF2-40B4-BE49-F238E27FC236}">
                <a16:creationId xmlns:a16="http://schemas.microsoft.com/office/drawing/2014/main" id="{638B3284-F66E-2121-3D98-94882745FA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4976370" y="3185676"/>
            <a:ext cx="494060" cy="494060"/>
          </a:xfrm>
          <a:prstGeom prst="rect">
            <a:avLst/>
          </a:prstGeom>
        </p:spPr>
      </p:pic>
      <p:pic>
        <p:nvPicPr>
          <p:cNvPr id="24" name="Graphic 23">
            <a:extLst>
              <a:ext uri="{FF2B5EF4-FFF2-40B4-BE49-F238E27FC236}">
                <a16:creationId xmlns:a16="http://schemas.microsoft.com/office/drawing/2014/main" id="{C63B89B0-5566-FAF6-A02C-9F6B8682E9E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4956274" y="6279118"/>
            <a:ext cx="494060" cy="494060"/>
          </a:xfrm>
          <a:prstGeom prst="rect">
            <a:avLst/>
          </a:prstGeom>
        </p:spPr>
      </p:pic>
      <p:pic>
        <p:nvPicPr>
          <p:cNvPr id="25" name="Graphic 24">
            <a:extLst>
              <a:ext uri="{FF2B5EF4-FFF2-40B4-BE49-F238E27FC236}">
                <a16:creationId xmlns:a16="http://schemas.microsoft.com/office/drawing/2014/main" id="{DE8A9429-C9D9-34D2-1EA4-C356ECFAD8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464478" y="3231374"/>
            <a:ext cx="494060" cy="494060"/>
          </a:xfrm>
          <a:prstGeom prst="rect">
            <a:avLst/>
          </a:prstGeom>
        </p:spPr>
      </p:pic>
      <p:pic>
        <p:nvPicPr>
          <p:cNvPr id="26" name="Graphic 25">
            <a:extLst>
              <a:ext uri="{FF2B5EF4-FFF2-40B4-BE49-F238E27FC236}">
                <a16:creationId xmlns:a16="http://schemas.microsoft.com/office/drawing/2014/main" id="{6CB4C60E-A1FF-BD5F-8E8D-715F59452DC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575374" y="3192710"/>
            <a:ext cx="494060" cy="494060"/>
          </a:xfrm>
          <a:prstGeom prst="rect">
            <a:avLst/>
          </a:prstGeom>
        </p:spPr>
      </p:pic>
      <p:pic>
        <p:nvPicPr>
          <p:cNvPr id="27" name="Graphic 26">
            <a:extLst>
              <a:ext uri="{FF2B5EF4-FFF2-40B4-BE49-F238E27FC236}">
                <a16:creationId xmlns:a16="http://schemas.microsoft.com/office/drawing/2014/main" id="{70438563-C368-93DE-F72D-AB4B53EE6A1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551590" y="3231374"/>
            <a:ext cx="494060" cy="494060"/>
          </a:xfrm>
          <a:prstGeom prst="rect">
            <a:avLst/>
          </a:prstGeom>
        </p:spPr>
      </p:pic>
      <p:pic>
        <p:nvPicPr>
          <p:cNvPr id="28" name="Graphic 27">
            <a:extLst>
              <a:ext uri="{FF2B5EF4-FFF2-40B4-BE49-F238E27FC236}">
                <a16:creationId xmlns:a16="http://schemas.microsoft.com/office/drawing/2014/main" id="{E1383FDA-42F7-3333-9CDA-F25BA0EFA1D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536791" y="9402149"/>
            <a:ext cx="494060" cy="494060"/>
          </a:xfrm>
          <a:prstGeom prst="rect">
            <a:avLst/>
          </a:prstGeom>
        </p:spPr>
      </p:pic>
      <p:pic>
        <p:nvPicPr>
          <p:cNvPr id="29" name="Graphic 28">
            <a:extLst>
              <a:ext uri="{FF2B5EF4-FFF2-40B4-BE49-F238E27FC236}">
                <a16:creationId xmlns:a16="http://schemas.microsoft.com/office/drawing/2014/main" id="{FC503CB5-D112-0C3C-947B-488E0767D1BB}"/>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2779287" y="9403439"/>
            <a:ext cx="494060" cy="494060"/>
          </a:xfrm>
          <a:prstGeom prst="rect">
            <a:avLst/>
          </a:prstGeom>
        </p:spPr>
      </p:pic>
      <p:pic>
        <p:nvPicPr>
          <p:cNvPr id="30" name="Graphic 29">
            <a:extLst>
              <a:ext uri="{FF2B5EF4-FFF2-40B4-BE49-F238E27FC236}">
                <a16:creationId xmlns:a16="http://schemas.microsoft.com/office/drawing/2014/main" id="{3645A877-74BB-8D1F-E63F-79D4A5BDC03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6063482" y="3214962"/>
            <a:ext cx="494060" cy="494060"/>
          </a:xfrm>
          <a:prstGeom prst="rect">
            <a:avLst/>
          </a:prstGeom>
        </p:spPr>
      </p:pic>
    </p:spTree>
    <p:extLst>
      <p:ext uri="{BB962C8B-B14F-4D97-AF65-F5344CB8AC3E}">
        <p14:creationId xmlns:p14="http://schemas.microsoft.com/office/powerpoint/2010/main" val="10520240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EA0CEB-6A03-FBC2-49C3-8243D4956486}"/>
              </a:ext>
            </a:extLst>
          </p:cNvPr>
          <p:cNvSpPr>
            <a:spLocks noGrp="1"/>
          </p:cNvSpPr>
          <p:nvPr>
            <p:ph type="body" sz="quarter" idx="13"/>
          </p:nvPr>
        </p:nvSpPr>
        <p:spPr>
          <a:xfrm>
            <a:off x="1083508" y="1103244"/>
            <a:ext cx="14432734" cy="635000"/>
          </a:xfrm>
        </p:spPr>
        <p:txBody>
          <a:bodyPr/>
          <a:lstStyle/>
          <a:p>
            <a:r>
              <a:rPr lang="en-US" b="1">
                <a:solidFill>
                  <a:schemeClr val="bg1"/>
                </a:solidFill>
              </a:rPr>
              <a:t>A friendly tip: be careful when copying slides from other decks</a:t>
            </a:r>
          </a:p>
          <a:p>
            <a:endParaRPr lang="en-US" b="1"/>
          </a:p>
        </p:txBody>
      </p:sp>
      <p:sp>
        <p:nvSpPr>
          <p:cNvPr id="3" name="Text Placeholder 2">
            <a:extLst>
              <a:ext uri="{FF2B5EF4-FFF2-40B4-BE49-F238E27FC236}">
                <a16:creationId xmlns:a16="http://schemas.microsoft.com/office/drawing/2014/main" id="{7C8692D8-F4F7-39DC-C0DF-424571FFA103}"/>
              </a:ext>
            </a:extLst>
          </p:cNvPr>
          <p:cNvSpPr>
            <a:spLocks noGrp="1"/>
          </p:cNvSpPr>
          <p:nvPr>
            <p:ph type="body" sz="quarter" idx="15"/>
          </p:nvPr>
        </p:nvSpPr>
        <p:spPr>
          <a:xfrm>
            <a:off x="1083507" y="1659835"/>
            <a:ext cx="14715935" cy="1836590"/>
          </a:xfrm>
        </p:spPr>
        <p:txBody>
          <a:bodyPr/>
          <a:lstStyle/>
          <a:p>
            <a:r>
              <a:rPr lang="en-US" b="0">
                <a:solidFill>
                  <a:schemeClr val="bg2"/>
                </a:solidFill>
              </a:rPr>
              <a:t>We get it—sometimes it’s tempting to grab a great-looking slide from another presentation. But here’s why it’s better to pause before you paste:</a:t>
            </a:r>
          </a:p>
          <a:p>
            <a:endParaRPr lang="en-US" b="0"/>
          </a:p>
          <a:p>
            <a:endParaRPr lang="en-US" b="0"/>
          </a:p>
        </p:txBody>
      </p:sp>
      <p:sp>
        <p:nvSpPr>
          <p:cNvPr id="4" name="Text Placeholder 3">
            <a:extLst>
              <a:ext uri="{FF2B5EF4-FFF2-40B4-BE49-F238E27FC236}">
                <a16:creationId xmlns:a16="http://schemas.microsoft.com/office/drawing/2014/main" id="{5895A642-28E2-E113-7511-463BC7D188B2}"/>
              </a:ext>
            </a:extLst>
          </p:cNvPr>
          <p:cNvSpPr>
            <a:spLocks noGrp="1"/>
          </p:cNvSpPr>
          <p:nvPr>
            <p:ph type="body" sz="quarter" idx="16"/>
          </p:nvPr>
        </p:nvSpPr>
        <p:spPr>
          <a:xfrm>
            <a:off x="1070062" y="6483046"/>
            <a:ext cx="7010400" cy="635000"/>
          </a:xfrm>
        </p:spPr>
        <p:txBody>
          <a:bodyPr/>
          <a:lstStyle/>
          <a:p>
            <a:r>
              <a:rPr lang="en-US"/>
              <a:t>It brings along extra baggage</a:t>
            </a:r>
          </a:p>
        </p:txBody>
      </p:sp>
      <p:sp>
        <p:nvSpPr>
          <p:cNvPr id="5" name="Text Placeholder 4">
            <a:extLst>
              <a:ext uri="{FF2B5EF4-FFF2-40B4-BE49-F238E27FC236}">
                <a16:creationId xmlns:a16="http://schemas.microsoft.com/office/drawing/2014/main" id="{0783AD5C-1F2A-1E78-42BB-A9757194C8C3}"/>
              </a:ext>
            </a:extLst>
          </p:cNvPr>
          <p:cNvSpPr>
            <a:spLocks noGrp="1"/>
          </p:cNvSpPr>
          <p:nvPr>
            <p:ph type="body" sz="quarter" idx="19"/>
          </p:nvPr>
        </p:nvSpPr>
        <p:spPr>
          <a:xfrm>
            <a:off x="1070062" y="5659917"/>
            <a:ext cx="7010400" cy="635000"/>
          </a:xfrm>
        </p:spPr>
        <p:txBody>
          <a:bodyPr/>
          <a:lstStyle/>
          <a:p>
            <a:r>
              <a:rPr lang="en-US"/>
              <a:t>01</a:t>
            </a:r>
          </a:p>
        </p:txBody>
      </p:sp>
      <p:sp>
        <p:nvSpPr>
          <p:cNvPr id="6" name="Text Placeholder 5">
            <a:extLst>
              <a:ext uri="{FF2B5EF4-FFF2-40B4-BE49-F238E27FC236}">
                <a16:creationId xmlns:a16="http://schemas.microsoft.com/office/drawing/2014/main" id="{4A3E6F74-B0F4-BA25-A470-8DA9D46872E1}"/>
              </a:ext>
            </a:extLst>
          </p:cNvPr>
          <p:cNvSpPr>
            <a:spLocks noGrp="1"/>
          </p:cNvSpPr>
          <p:nvPr>
            <p:ph type="body" sz="quarter" idx="22"/>
          </p:nvPr>
        </p:nvSpPr>
        <p:spPr>
          <a:xfrm>
            <a:off x="1070062" y="7298526"/>
            <a:ext cx="6465057" cy="1836590"/>
          </a:xfrm>
        </p:spPr>
        <p:txBody>
          <a:bodyPr/>
          <a:lstStyle/>
          <a:p>
            <a:r>
              <a:rPr lang="en-US">
                <a:latin typeface="Aptos" panose="020B0004020202020204" pitchFamily="34" charset="0"/>
              </a:rPr>
              <a:t>Copying slides can sneak in new master layouts that clutter your template and make formatting messy.</a:t>
            </a:r>
          </a:p>
          <a:p>
            <a:endParaRPr lang="en-US">
              <a:latin typeface="Aptos" panose="020B0004020202020204" pitchFamily="34" charset="0"/>
            </a:endParaRPr>
          </a:p>
        </p:txBody>
      </p:sp>
      <p:sp>
        <p:nvSpPr>
          <p:cNvPr id="7" name="Text Placeholder 6">
            <a:extLst>
              <a:ext uri="{FF2B5EF4-FFF2-40B4-BE49-F238E27FC236}">
                <a16:creationId xmlns:a16="http://schemas.microsoft.com/office/drawing/2014/main" id="{045A742D-8BEB-ED24-0CC5-433E1C37BB6D}"/>
              </a:ext>
            </a:extLst>
          </p:cNvPr>
          <p:cNvSpPr>
            <a:spLocks noGrp="1"/>
          </p:cNvSpPr>
          <p:nvPr>
            <p:ph type="body" sz="quarter" idx="23"/>
          </p:nvPr>
        </p:nvSpPr>
        <p:spPr>
          <a:xfrm>
            <a:off x="8505842" y="6483046"/>
            <a:ext cx="7010400" cy="635000"/>
          </a:xfrm>
        </p:spPr>
        <p:txBody>
          <a:bodyPr/>
          <a:lstStyle/>
          <a:p>
            <a:r>
              <a:rPr lang="en-US"/>
              <a:t>It can mess with your style</a:t>
            </a:r>
          </a:p>
          <a:p>
            <a:endParaRPr lang="en-US"/>
          </a:p>
        </p:txBody>
      </p:sp>
      <p:sp>
        <p:nvSpPr>
          <p:cNvPr id="8" name="Text Placeholder 7">
            <a:extLst>
              <a:ext uri="{FF2B5EF4-FFF2-40B4-BE49-F238E27FC236}">
                <a16:creationId xmlns:a16="http://schemas.microsoft.com/office/drawing/2014/main" id="{84EB2E15-369E-3E2A-43F7-1C49F40BF8F4}"/>
              </a:ext>
            </a:extLst>
          </p:cNvPr>
          <p:cNvSpPr>
            <a:spLocks noGrp="1"/>
          </p:cNvSpPr>
          <p:nvPr>
            <p:ph type="body" sz="quarter" idx="24"/>
          </p:nvPr>
        </p:nvSpPr>
        <p:spPr>
          <a:xfrm>
            <a:off x="8505842" y="5659917"/>
            <a:ext cx="7010400" cy="635000"/>
          </a:xfrm>
        </p:spPr>
        <p:txBody>
          <a:bodyPr/>
          <a:lstStyle/>
          <a:p>
            <a:r>
              <a:rPr lang="en-US"/>
              <a:t>02</a:t>
            </a:r>
          </a:p>
        </p:txBody>
      </p:sp>
      <p:sp>
        <p:nvSpPr>
          <p:cNvPr id="9" name="Text Placeholder 8">
            <a:extLst>
              <a:ext uri="{FF2B5EF4-FFF2-40B4-BE49-F238E27FC236}">
                <a16:creationId xmlns:a16="http://schemas.microsoft.com/office/drawing/2014/main" id="{2FEBED7C-63BD-9C47-4959-1FF30452AE43}"/>
              </a:ext>
            </a:extLst>
          </p:cNvPr>
          <p:cNvSpPr>
            <a:spLocks noGrp="1"/>
          </p:cNvSpPr>
          <p:nvPr>
            <p:ph type="body" sz="quarter" idx="25"/>
          </p:nvPr>
        </p:nvSpPr>
        <p:spPr>
          <a:xfrm>
            <a:off x="8505842" y="7298526"/>
            <a:ext cx="6083833" cy="1836590"/>
          </a:xfrm>
        </p:spPr>
        <p:txBody>
          <a:bodyPr lIns="91440" tIns="45720" rIns="91440" bIns="45720" anchor="t"/>
          <a:lstStyle/>
          <a:p>
            <a:r>
              <a:rPr lang="en-US">
                <a:latin typeface="Aptos" panose="020B0004020202020204" pitchFamily="34" charset="0"/>
              </a:rPr>
              <a:t>Fonts, colors, and layouts might not match your current theme—and suddenly things look a little... off.</a:t>
            </a:r>
          </a:p>
          <a:p>
            <a:endParaRPr lang="en-US">
              <a:latin typeface="Aptos" panose="020B0004020202020204" pitchFamily="34" charset="0"/>
            </a:endParaRPr>
          </a:p>
        </p:txBody>
      </p:sp>
      <p:sp>
        <p:nvSpPr>
          <p:cNvPr id="10" name="Text Placeholder 9">
            <a:extLst>
              <a:ext uri="{FF2B5EF4-FFF2-40B4-BE49-F238E27FC236}">
                <a16:creationId xmlns:a16="http://schemas.microsoft.com/office/drawing/2014/main" id="{83A313F1-FD43-76C4-D2F1-5311F5BF4587}"/>
              </a:ext>
            </a:extLst>
          </p:cNvPr>
          <p:cNvSpPr>
            <a:spLocks noGrp="1"/>
          </p:cNvSpPr>
          <p:nvPr>
            <p:ph type="body" sz="quarter" idx="26"/>
          </p:nvPr>
        </p:nvSpPr>
        <p:spPr>
          <a:xfrm>
            <a:off x="15941623" y="6483046"/>
            <a:ext cx="7010400" cy="635000"/>
          </a:xfrm>
        </p:spPr>
        <p:txBody>
          <a:bodyPr/>
          <a:lstStyle/>
          <a:p>
            <a:r>
              <a:rPr lang="en-US"/>
              <a:t>It bulks up your file</a:t>
            </a:r>
          </a:p>
        </p:txBody>
      </p:sp>
      <p:sp>
        <p:nvSpPr>
          <p:cNvPr id="11" name="Text Placeholder 10">
            <a:extLst>
              <a:ext uri="{FF2B5EF4-FFF2-40B4-BE49-F238E27FC236}">
                <a16:creationId xmlns:a16="http://schemas.microsoft.com/office/drawing/2014/main" id="{FE14283C-FB75-2613-AF97-4592855704B5}"/>
              </a:ext>
            </a:extLst>
          </p:cNvPr>
          <p:cNvSpPr>
            <a:spLocks noGrp="1"/>
          </p:cNvSpPr>
          <p:nvPr>
            <p:ph type="body" sz="quarter" idx="27"/>
          </p:nvPr>
        </p:nvSpPr>
        <p:spPr>
          <a:xfrm>
            <a:off x="15941623" y="5659917"/>
            <a:ext cx="7010400" cy="635000"/>
          </a:xfrm>
        </p:spPr>
        <p:txBody>
          <a:bodyPr/>
          <a:lstStyle/>
          <a:p>
            <a:r>
              <a:rPr lang="en-US"/>
              <a:t>03</a:t>
            </a:r>
          </a:p>
        </p:txBody>
      </p:sp>
      <p:sp>
        <p:nvSpPr>
          <p:cNvPr id="12" name="Text Placeholder 11">
            <a:extLst>
              <a:ext uri="{FF2B5EF4-FFF2-40B4-BE49-F238E27FC236}">
                <a16:creationId xmlns:a16="http://schemas.microsoft.com/office/drawing/2014/main" id="{13208062-0A73-C94B-9244-E16384FE39AB}"/>
              </a:ext>
            </a:extLst>
          </p:cNvPr>
          <p:cNvSpPr>
            <a:spLocks noGrp="1"/>
          </p:cNvSpPr>
          <p:nvPr>
            <p:ph type="body" sz="quarter" idx="28"/>
          </p:nvPr>
        </p:nvSpPr>
        <p:spPr>
          <a:xfrm>
            <a:off x="15941623" y="7298526"/>
            <a:ext cx="6083833" cy="1836590"/>
          </a:xfrm>
        </p:spPr>
        <p:txBody>
          <a:bodyPr/>
          <a:lstStyle/>
          <a:p>
            <a:r>
              <a:rPr lang="en-US">
                <a:latin typeface="Aptos" panose="020B0004020202020204" pitchFamily="34" charset="0"/>
              </a:rPr>
              <a:t>Extra slide masters and hidden styles can make your file heavier than it needs to be.</a:t>
            </a:r>
          </a:p>
          <a:p>
            <a:endParaRPr lang="en-US">
              <a:latin typeface="Aptos" panose="020B0004020202020204" pitchFamily="34" charset="0"/>
            </a:endParaRPr>
          </a:p>
        </p:txBody>
      </p:sp>
      <p:sp>
        <p:nvSpPr>
          <p:cNvPr id="13" name="Text Placeholder 17">
            <a:extLst>
              <a:ext uri="{FF2B5EF4-FFF2-40B4-BE49-F238E27FC236}">
                <a16:creationId xmlns:a16="http://schemas.microsoft.com/office/drawing/2014/main" id="{239C860F-4665-14F6-D33E-12B545FCA4D3}"/>
              </a:ext>
            </a:extLst>
          </p:cNvPr>
          <p:cNvSpPr txBox="1">
            <a:spLocks/>
          </p:cNvSpPr>
          <p:nvPr/>
        </p:nvSpPr>
        <p:spPr>
          <a:xfrm>
            <a:off x="15941623" y="9541677"/>
            <a:ext cx="5538708" cy="439738"/>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000" kern="1200" dirty="0" smtClean="0">
                <a:solidFill>
                  <a:srgbClr val="0F0F0F">
                    <a:alpha val="100000"/>
                  </a:srgbClr>
                </a:solidFill>
                <a:latin typeface="Segoe UI Variable Text Semibold" pitchFamily="34" charset="0"/>
                <a:ea typeface="Segoe UI Variable Text Semibold" pitchFamily="34" charset="-122"/>
                <a:cs typeface="Segoe UI Variable Text Semibold" pitchFamily="34" charset="-12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600" kern="0" spc="-72">
                <a:solidFill>
                  <a:schemeClr val="accent5"/>
                </a:solidFill>
                <a:latin typeface="Poppins" pitchFamily="2" charset="77"/>
                <a:cs typeface="Poppins" pitchFamily="2" charset="77"/>
              </a:rPr>
              <a:t>A better way?</a:t>
            </a:r>
          </a:p>
        </p:txBody>
      </p:sp>
      <p:sp>
        <p:nvSpPr>
          <p:cNvPr id="14" name="Text Placeholder 18">
            <a:extLst>
              <a:ext uri="{FF2B5EF4-FFF2-40B4-BE49-F238E27FC236}">
                <a16:creationId xmlns:a16="http://schemas.microsoft.com/office/drawing/2014/main" id="{4A794AA6-F5D9-1FAD-1C51-BD3B6AE9F418}"/>
              </a:ext>
            </a:extLst>
          </p:cNvPr>
          <p:cNvSpPr txBox="1">
            <a:spLocks/>
          </p:cNvSpPr>
          <p:nvPr/>
        </p:nvSpPr>
        <p:spPr>
          <a:xfrm>
            <a:off x="15941622" y="10198547"/>
            <a:ext cx="5876655" cy="1532536"/>
          </a:xfrm>
          <a:prstGeom prst="rect">
            <a:avLst/>
          </a:prstGeom>
        </p:spPr>
        <p:txBody>
          <a:bodyPr/>
          <a:lstStyle>
            <a:lvl1pPr marL="0" indent="0" algn="l" defTabSz="914400" rtl="0" eaLnBrk="1" latinLnBrk="0" hangingPunct="1">
              <a:lnSpc>
                <a:spcPts val="4400"/>
              </a:lnSpc>
              <a:spcBef>
                <a:spcPct val="20000"/>
              </a:spcBef>
              <a:buFont typeface="Arial" pitchFamily="34" charset="0"/>
              <a:buNone/>
              <a:defRPr lang="en-US" sz="3600" kern="0" spc="-72" dirty="0" smtClean="0">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ts val="2800"/>
              </a:lnSpc>
            </a:pPr>
            <a:r>
              <a:rPr lang="en-US" sz="2200" kern="1200">
                <a:solidFill>
                  <a:schemeClr val="bg1"/>
                </a:solidFill>
                <a:latin typeface="Aptos" panose="020B0004020202020204" pitchFamily="34" charset="0"/>
                <a:cs typeface="Poppins" pitchFamily="2" charset="77"/>
              </a:rPr>
              <a:t>Use Paste → Keep Destination Formatting or rebuild the slide using your current template. It keeps everything clean, consistent, and easy to manage!</a:t>
            </a:r>
          </a:p>
        </p:txBody>
      </p:sp>
    </p:spTree>
    <p:extLst>
      <p:ext uri="{BB962C8B-B14F-4D97-AF65-F5344CB8AC3E}">
        <p14:creationId xmlns:p14="http://schemas.microsoft.com/office/powerpoint/2010/main" val="18897669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73BC4F1-B221-17A7-41D1-8374E48BC58F}"/>
              </a:ext>
            </a:extLst>
          </p:cNvPr>
          <p:cNvSpPr>
            <a:spLocks noGrp="1"/>
          </p:cNvSpPr>
          <p:nvPr>
            <p:ph type="body" sz="quarter" idx="13"/>
          </p:nvPr>
        </p:nvSpPr>
        <p:spPr>
          <a:xfrm>
            <a:off x="1083509" y="1103244"/>
            <a:ext cx="9520014" cy="635000"/>
          </a:xfrm>
        </p:spPr>
        <p:txBody>
          <a:bodyPr/>
          <a:lstStyle/>
          <a:p>
            <a:r>
              <a:rPr lang="en-US" b="1">
                <a:solidFill>
                  <a:schemeClr val="bg1"/>
                </a:solidFill>
              </a:rPr>
              <a:t>Why less text = more magic</a:t>
            </a:r>
          </a:p>
          <a:p>
            <a:endParaRPr lang="en-US" b="1">
              <a:solidFill>
                <a:schemeClr val="bg1"/>
              </a:solidFill>
            </a:endParaRPr>
          </a:p>
          <a:p>
            <a:endParaRPr lang="en-US" b="1">
              <a:solidFill>
                <a:schemeClr val="bg1"/>
              </a:solidFill>
            </a:endParaRPr>
          </a:p>
        </p:txBody>
      </p:sp>
      <p:sp>
        <p:nvSpPr>
          <p:cNvPr id="3" name="Text Placeholder 2">
            <a:extLst>
              <a:ext uri="{FF2B5EF4-FFF2-40B4-BE49-F238E27FC236}">
                <a16:creationId xmlns:a16="http://schemas.microsoft.com/office/drawing/2014/main" id="{40AAC89A-9CD6-1969-3FEA-E1FC98F27345}"/>
              </a:ext>
            </a:extLst>
          </p:cNvPr>
          <p:cNvSpPr>
            <a:spLocks noGrp="1"/>
          </p:cNvSpPr>
          <p:nvPr>
            <p:ph type="body" sz="quarter" idx="15"/>
          </p:nvPr>
        </p:nvSpPr>
        <p:spPr>
          <a:xfrm>
            <a:off x="1083509" y="1659835"/>
            <a:ext cx="11428724" cy="635000"/>
          </a:xfrm>
        </p:spPr>
        <p:txBody>
          <a:bodyPr/>
          <a:lstStyle/>
          <a:p>
            <a:r>
              <a:rPr lang="en-US" b="0">
                <a:solidFill>
                  <a:schemeClr val="bg2"/>
                </a:solidFill>
              </a:rPr>
              <a:t>Keeping your slides light on text isn’t just a design choice—it’s a superpower! Here’s why:</a:t>
            </a:r>
          </a:p>
          <a:p>
            <a:endParaRPr lang="en-US" b="0">
              <a:solidFill>
                <a:schemeClr val="accent5"/>
              </a:solidFill>
            </a:endParaRPr>
          </a:p>
        </p:txBody>
      </p:sp>
      <p:sp>
        <p:nvSpPr>
          <p:cNvPr id="4" name="Text Placeholder 3">
            <a:extLst>
              <a:ext uri="{FF2B5EF4-FFF2-40B4-BE49-F238E27FC236}">
                <a16:creationId xmlns:a16="http://schemas.microsoft.com/office/drawing/2014/main" id="{066ED9FD-D1A2-0807-CF49-BB7C17E22F17}"/>
              </a:ext>
            </a:extLst>
          </p:cNvPr>
          <p:cNvSpPr>
            <a:spLocks noGrp="1"/>
          </p:cNvSpPr>
          <p:nvPr>
            <p:ph type="body" sz="quarter" idx="16"/>
          </p:nvPr>
        </p:nvSpPr>
        <p:spPr/>
        <p:txBody>
          <a:bodyPr lIns="91440" tIns="45720" rIns="91440" bIns="45720" anchor="t"/>
          <a:lstStyle/>
          <a:p>
            <a:r>
              <a:rPr lang="en-US">
                <a:ea typeface="Segoe UI Variable Display Semibold"/>
              </a:rPr>
              <a:t>Highlights importance</a:t>
            </a:r>
            <a:endParaRPr lang="en-US"/>
          </a:p>
        </p:txBody>
      </p:sp>
      <p:sp>
        <p:nvSpPr>
          <p:cNvPr id="5" name="Text Placeholder 4">
            <a:extLst>
              <a:ext uri="{FF2B5EF4-FFF2-40B4-BE49-F238E27FC236}">
                <a16:creationId xmlns:a16="http://schemas.microsoft.com/office/drawing/2014/main" id="{911992D6-05E3-2E0F-F60B-E68B66FDF999}"/>
              </a:ext>
            </a:extLst>
          </p:cNvPr>
          <p:cNvSpPr>
            <a:spLocks noGrp="1"/>
          </p:cNvSpPr>
          <p:nvPr>
            <p:ph type="body" sz="quarter" idx="17"/>
          </p:nvPr>
        </p:nvSpPr>
        <p:spPr/>
        <p:txBody>
          <a:bodyPr/>
          <a:lstStyle/>
          <a:p>
            <a:r>
              <a:rPr lang="en-US"/>
              <a:t>Boosts clarity</a:t>
            </a:r>
          </a:p>
        </p:txBody>
      </p:sp>
      <p:sp>
        <p:nvSpPr>
          <p:cNvPr id="7" name="Text Placeholder 6">
            <a:extLst>
              <a:ext uri="{FF2B5EF4-FFF2-40B4-BE49-F238E27FC236}">
                <a16:creationId xmlns:a16="http://schemas.microsoft.com/office/drawing/2014/main" id="{D0797A2D-FDFE-EC0C-3A91-910B52E7CF5F}"/>
              </a:ext>
            </a:extLst>
          </p:cNvPr>
          <p:cNvSpPr>
            <a:spLocks noGrp="1"/>
          </p:cNvSpPr>
          <p:nvPr>
            <p:ph type="body" sz="quarter" idx="19"/>
          </p:nvPr>
        </p:nvSpPr>
        <p:spPr/>
        <p:txBody>
          <a:bodyPr/>
          <a:lstStyle/>
          <a:p>
            <a:r>
              <a:rPr lang="en-US"/>
              <a:t>01</a:t>
            </a:r>
          </a:p>
        </p:txBody>
      </p:sp>
      <p:sp>
        <p:nvSpPr>
          <p:cNvPr id="8" name="Text Placeholder 7">
            <a:extLst>
              <a:ext uri="{FF2B5EF4-FFF2-40B4-BE49-F238E27FC236}">
                <a16:creationId xmlns:a16="http://schemas.microsoft.com/office/drawing/2014/main" id="{CB2F1363-F281-D29C-2650-A212773D286C}"/>
              </a:ext>
            </a:extLst>
          </p:cNvPr>
          <p:cNvSpPr>
            <a:spLocks noGrp="1"/>
          </p:cNvSpPr>
          <p:nvPr>
            <p:ph type="body" sz="quarter" idx="20"/>
          </p:nvPr>
        </p:nvSpPr>
        <p:spPr/>
        <p:txBody>
          <a:bodyPr/>
          <a:lstStyle/>
          <a:p>
            <a:r>
              <a:rPr lang="en-US"/>
              <a:t>02</a:t>
            </a:r>
          </a:p>
        </p:txBody>
      </p:sp>
      <p:sp>
        <p:nvSpPr>
          <p:cNvPr id="10" name="Text Placeholder 9">
            <a:extLst>
              <a:ext uri="{FF2B5EF4-FFF2-40B4-BE49-F238E27FC236}">
                <a16:creationId xmlns:a16="http://schemas.microsoft.com/office/drawing/2014/main" id="{549361B8-2867-3BAA-915B-897F1198CF6F}"/>
              </a:ext>
            </a:extLst>
          </p:cNvPr>
          <p:cNvSpPr>
            <a:spLocks noGrp="1"/>
          </p:cNvSpPr>
          <p:nvPr>
            <p:ph type="body" sz="quarter" idx="22"/>
          </p:nvPr>
        </p:nvSpPr>
        <p:spPr>
          <a:xfrm>
            <a:off x="1070062" y="6617009"/>
            <a:ext cx="6603953" cy="1155392"/>
          </a:xfrm>
        </p:spPr>
        <p:txBody>
          <a:bodyPr lIns="91440" tIns="45720" rIns="91440" bIns="45720" anchor="t"/>
          <a:lstStyle/>
          <a:p>
            <a:r>
              <a:rPr lang="en-US">
                <a:latin typeface="Aptos" panose="020B0004020202020204" pitchFamily="34" charset="0"/>
              </a:rPr>
              <a:t>Too much text is just that, too much. Fewer words give more attention to you and your message.</a:t>
            </a:r>
          </a:p>
          <a:p>
            <a:endParaRPr lang="en-US">
              <a:latin typeface="Aptos" panose="020B0004020202020204" pitchFamily="34" charset="0"/>
            </a:endParaRPr>
          </a:p>
          <a:p>
            <a:endParaRPr lang="en-US">
              <a:latin typeface="Aptos" panose="020B0004020202020204" pitchFamily="34" charset="0"/>
            </a:endParaRPr>
          </a:p>
        </p:txBody>
      </p:sp>
      <p:sp>
        <p:nvSpPr>
          <p:cNvPr id="11" name="Text Placeholder 10">
            <a:extLst>
              <a:ext uri="{FF2B5EF4-FFF2-40B4-BE49-F238E27FC236}">
                <a16:creationId xmlns:a16="http://schemas.microsoft.com/office/drawing/2014/main" id="{E58C0DCD-1811-CF91-0E05-152F8A812B66}"/>
              </a:ext>
            </a:extLst>
          </p:cNvPr>
          <p:cNvSpPr>
            <a:spLocks noGrp="1"/>
          </p:cNvSpPr>
          <p:nvPr>
            <p:ph type="body" sz="quarter" idx="23"/>
          </p:nvPr>
        </p:nvSpPr>
        <p:spPr>
          <a:xfrm>
            <a:off x="8533180" y="6617009"/>
            <a:ext cx="6603954" cy="1155392"/>
          </a:xfrm>
        </p:spPr>
        <p:txBody>
          <a:bodyPr/>
          <a:lstStyle/>
          <a:p>
            <a:r>
              <a:rPr lang="en-US">
                <a:latin typeface="Aptos" panose="020B0004020202020204" pitchFamily="34" charset="0"/>
              </a:rPr>
              <a:t>Short, focused points help your audience grasp the key idea quickly—no decoding required.</a:t>
            </a:r>
          </a:p>
          <a:p>
            <a:endParaRPr lang="en-US">
              <a:latin typeface="Aptos" panose="020B0004020202020204" pitchFamily="34" charset="0"/>
            </a:endParaRPr>
          </a:p>
        </p:txBody>
      </p:sp>
      <p:sp>
        <p:nvSpPr>
          <p:cNvPr id="13" name="Text Placeholder 12">
            <a:extLst>
              <a:ext uri="{FF2B5EF4-FFF2-40B4-BE49-F238E27FC236}">
                <a16:creationId xmlns:a16="http://schemas.microsoft.com/office/drawing/2014/main" id="{0BE1B7AB-D138-47DE-DE56-BFC22D8EBFFE}"/>
              </a:ext>
            </a:extLst>
          </p:cNvPr>
          <p:cNvSpPr>
            <a:spLocks noGrp="1"/>
          </p:cNvSpPr>
          <p:nvPr>
            <p:ph type="body" sz="quarter" idx="25"/>
          </p:nvPr>
        </p:nvSpPr>
        <p:spPr/>
        <p:txBody>
          <a:bodyPr/>
          <a:lstStyle/>
          <a:p>
            <a:r>
              <a:rPr lang="en-US"/>
              <a:t>Looks better, feels better</a:t>
            </a:r>
          </a:p>
        </p:txBody>
      </p:sp>
      <p:sp>
        <p:nvSpPr>
          <p:cNvPr id="14" name="Text Placeholder 13">
            <a:extLst>
              <a:ext uri="{FF2B5EF4-FFF2-40B4-BE49-F238E27FC236}">
                <a16:creationId xmlns:a16="http://schemas.microsoft.com/office/drawing/2014/main" id="{B3F01BA8-6A0A-60E7-29A6-31F73E678012}"/>
              </a:ext>
            </a:extLst>
          </p:cNvPr>
          <p:cNvSpPr>
            <a:spLocks noGrp="1"/>
          </p:cNvSpPr>
          <p:nvPr>
            <p:ph type="body" sz="quarter" idx="26"/>
          </p:nvPr>
        </p:nvSpPr>
        <p:spPr/>
        <p:txBody>
          <a:bodyPr/>
          <a:lstStyle/>
          <a:p>
            <a:r>
              <a:rPr lang="en-US"/>
              <a:t>03</a:t>
            </a:r>
          </a:p>
        </p:txBody>
      </p:sp>
      <p:sp>
        <p:nvSpPr>
          <p:cNvPr id="15" name="Text Placeholder 14">
            <a:extLst>
              <a:ext uri="{FF2B5EF4-FFF2-40B4-BE49-F238E27FC236}">
                <a16:creationId xmlns:a16="http://schemas.microsoft.com/office/drawing/2014/main" id="{560685CB-0B21-1134-9F0C-E658C96A674F}"/>
              </a:ext>
            </a:extLst>
          </p:cNvPr>
          <p:cNvSpPr>
            <a:spLocks noGrp="1"/>
          </p:cNvSpPr>
          <p:nvPr>
            <p:ph type="body" sz="quarter" idx="27"/>
          </p:nvPr>
        </p:nvSpPr>
        <p:spPr>
          <a:xfrm>
            <a:off x="1070063" y="10086350"/>
            <a:ext cx="5967346" cy="1155392"/>
          </a:xfrm>
        </p:spPr>
        <p:txBody>
          <a:bodyPr/>
          <a:lstStyle/>
          <a:p>
            <a:r>
              <a:rPr lang="en-US">
                <a:latin typeface="Aptos" panose="020B0004020202020204" pitchFamily="34" charset="0"/>
              </a:rPr>
              <a:t>Clean slides are easier on the eyes and way more memorable.</a:t>
            </a:r>
          </a:p>
          <a:p>
            <a:endParaRPr lang="en-US">
              <a:latin typeface="Aptos" panose="020B0004020202020204" pitchFamily="34" charset="0"/>
            </a:endParaRPr>
          </a:p>
        </p:txBody>
      </p:sp>
      <p:sp>
        <p:nvSpPr>
          <p:cNvPr id="16" name="Text Placeholder 15">
            <a:extLst>
              <a:ext uri="{FF2B5EF4-FFF2-40B4-BE49-F238E27FC236}">
                <a16:creationId xmlns:a16="http://schemas.microsoft.com/office/drawing/2014/main" id="{AAF6F50A-DE59-044F-9088-E81B4BE7E400}"/>
              </a:ext>
            </a:extLst>
          </p:cNvPr>
          <p:cNvSpPr>
            <a:spLocks noGrp="1"/>
          </p:cNvSpPr>
          <p:nvPr>
            <p:ph type="body" sz="quarter" idx="28"/>
          </p:nvPr>
        </p:nvSpPr>
        <p:spPr/>
        <p:txBody>
          <a:bodyPr/>
          <a:lstStyle/>
          <a:p>
            <a:r>
              <a:rPr lang="en-US"/>
              <a:t>Lets you shine</a:t>
            </a:r>
          </a:p>
        </p:txBody>
      </p:sp>
      <p:sp>
        <p:nvSpPr>
          <p:cNvPr id="17" name="Text Placeholder 16">
            <a:extLst>
              <a:ext uri="{FF2B5EF4-FFF2-40B4-BE49-F238E27FC236}">
                <a16:creationId xmlns:a16="http://schemas.microsoft.com/office/drawing/2014/main" id="{E31F1CEC-AE4C-DD8C-AF81-982718481E06}"/>
              </a:ext>
            </a:extLst>
          </p:cNvPr>
          <p:cNvSpPr>
            <a:spLocks noGrp="1"/>
          </p:cNvSpPr>
          <p:nvPr>
            <p:ph type="body" sz="quarter" idx="29"/>
          </p:nvPr>
        </p:nvSpPr>
        <p:spPr/>
        <p:txBody>
          <a:bodyPr/>
          <a:lstStyle/>
          <a:p>
            <a:r>
              <a:rPr lang="en-US"/>
              <a:t>04</a:t>
            </a:r>
          </a:p>
        </p:txBody>
      </p:sp>
      <p:sp>
        <p:nvSpPr>
          <p:cNvPr id="18" name="Text Placeholder 17">
            <a:extLst>
              <a:ext uri="{FF2B5EF4-FFF2-40B4-BE49-F238E27FC236}">
                <a16:creationId xmlns:a16="http://schemas.microsoft.com/office/drawing/2014/main" id="{8E2E6C77-15D5-858A-013B-190F78089F30}"/>
              </a:ext>
            </a:extLst>
          </p:cNvPr>
          <p:cNvSpPr>
            <a:spLocks noGrp="1"/>
          </p:cNvSpPr>
          <p:nvPr>
            <p:ph type="body" sz="quarter" idx="30"/>
          </p:nvPr>
        </p:nvSpPr>
        <p:spPr>
          <a:xfrm>
            <a:off x="8533179" y="10086350"/>
            <a:ext cx="7139958" cy="1155392"/>
          </a:xfrm>
        </p:spPr>
        <p:txBody>
          <a:bodyPr/>
          <a:lstStyle/>
          <a:p>
            <a:r>
              <a:rPr lang="en-US">
                <a:latin typeface="Aptos" panose="020B0004020202020204" pitchFamily="34" charset="0"/>
              </a:rPr>
              <a:t>With less on the slide, you get to tell the story, add personality, and connect with your audience.</a:t>
            </a:r>
          </a:p>
          <a:p>
            <a:endParaRPr lang="en-US">
              <a:latin typeface="Aptos" panose="020B0004020202020204" pitchFamily="34" charset="0"/>
            </a:endParaRPr>
          </a:p>
        </p:txBody>
      </p:sp>
    </p:spTree>
    <p:extLst>
      <p:ext uri="{BB962C8B-B14F-4D97-AF65-F5344CB8AC3E}">
        <p14:creationId xmlns:p14="http://schemas.microsoft.com/office/powerpoint/2010/main" val="15748035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43709D40-AC86-0A05-CBAE-8878D02DF904}"/>
              </a:ext>
            </a:extLst>
          </p:cNvPr>
          <p:cNvSpPr/>
          <p:nvPr/>
        </p:nvSpPr>
        <p:spPr>
          <a:xfrm>
            <a:off x="1143143" y="1143000"/>
            <a:ext cx="22253181" cy="711200"/>
          </a:xfrm>
          <a:prstGeom prst="rect">
            <a:avLst/>
          </a:prstGeom>
          <a:noFill/>
          <a:ln/>
        </p:spPr>
        <p:txBody>
          <a:bodyPr wrap="square" lIns="0" tIns="0" rIns="0" bIns="0" rtlCol="0" anchor="t"/>
          <a:lstStyle/>
          <a:p>
            <a:pPr>
              <a:lnSpc>
                <a:spcPts val="4400"/>
              </a:lnSpc>
            </a:pPr>
            <a:r>
              <a:rPr lang="en-US" sz="3600" b="1" kern="0" spc="-72">
                <a:solidFill>
                  <a:schemeClr val="bg1"/>
                </a:solidFill>
                <a:latin typeface="Poppins" pitchFamily="2" charset="77"/>
                <a:ea typeface="Segoe UI Variable Display Semibold" pitchFamily="34" charset="-122"/>
                <a:cs typeface="Poppins" pitchFamily="2" charset="77"/>
              </a:rPr>
              <a:t>Color application </a:t>
            </a:r>
            <a:endParaRPr lang="en-US" sz="3600" b="1">
              <a:solidFill>
                <a:schemeClr val="bg1"/>
              </a:solidFill>
              <a:latin typeface="Poppins" pitchFamily="2" charset="77"/>
            </a:endParaRPr>
          </a:p>
        </p:txBody>
      </p:sp>
      <p:sp>
        <p:nvSpPr>
          <p:cNvPr id="3" name="Shape 2">
            <a:extLst>
              <a:ext uri="{FF2B5EF4-FFF2-40B4-BE49-F238E27FC236}">
                <a16:creationId xmlns:a16="http://schemas.microsoft.com/office/drawing/2014/main" id="{B66CF72D-0742-8C3E-804F-CD0A24281433}"/>
              </a:ext>
            </a:extLst>
          </p:cNvPr>
          <p:cNvSpPr/>
          <p:nvPr/>
        </p:nvSpPr>
        <p:spPr>
          <a:xfrm rot="16200000">
            <a:off x="16766475" y="6412772"/>
            <a:ext cx="5334668" cy="1652944"/>
          </a:xfrm>
          <a:prstGeom prst="roundRect">
            <a:avLst>
              <a:gd name="adj" fmla="val 20308"/>
            </a:avLst>
          </a:prstGeom>
          <a:solidFill>
            <a:schemeClr val="bg1">
              <a:alpha val="10000"/>
            </a:schemeClr>
          </a:solidFill>
          <a:ln/>
        </p:spPr>
        <p:txBody>
          <a:bodyPr/>
          <a:lstStyle/>
          <a:p>
            <a:endParaRPr lang="en-US">
              <a:latin typeface="Poppins" pitchFamily="2" charset="77"/>
            </a:endParaRPr>
          </a:p>
        </p:txBody>
      </p:sp>
      <p:sp>
        <p:nvSpPr>
          <p:cNvPr id="4" name="Shape 3">
            <a:extLst>
              <a:ext uri="{FF2B5EF4-FFF2-40B4-BE49-F238E27FC236}">
                <a16:creationId xmlns:a16="http://schemas.microsoft.com/office/drawing/2014/main" id="{4D72D96E-1BC1-404B-921F-BF97685C0034}"/>
              </a:ext>
            </a:extLst>
          </p:cNvPr>
          <p:cNvSpPr/>
          <p:nvPr/>
        </p:nvSpPr>
        <p:spPr>
          <a:xfrm rot="16200000">
            <a:off x="14871265" y="6414740"/>
            <a:ext cx="5334667" cy="1649009"/>
          </a:xfrm>
          <a:prstGeom prst="roundRect">
            <a:avLst>
              <a:gd name="adj" fmla="val 20308"/>
            </a:avLst>
          </a:prstGeom>
          <a:solidFill>
            <a:srgbClr val="A6A6A6">
              <a:alpha val="100000"/>
            </a:srgbClr>
          </a:solidFill>
          <a:ln/>
        </p:spPr>
        <p:txBody>
          <a:bodyPr/>
          <a:lstStyle/>
          <a:p>
            <a:endParaRPr lang="en-US">
              <a:solidFill>
                <a:schemeClr val="bg2"/>
              </a:solidFill>
              <a:latin typeface="Poppins" pitchFamily="2" charset="77"/>
            </a:endParaRPr>
          </a:p>
        </p:txBody>
      </p:sp>
      <p:sp>
        <p:nvSpPr>
          <p:cNvPr id="5" name="Shape 4">
            <a:extLst>
              <a:ext uri="{FF2B5EF4-FFF2-40B4-BE49-F238E27FC236}">
                <a16:creationId xmlns:a16="http://schemas.microsoft.com/office/drawing/2014/main" id="{5521EC15-93EA-280B-E52C-54A2A3B19E85}"/>
              </a:ext>
            </a:extLst>
          </p:cNvPr>
          <p:cNvSpPr/>
          <p:nvPr/>
        </p:nvSpPr>
        <p:spPr>
          <a:xfrm>
            <a:off x="8946641" y="4571910"/>
            <a:ext cx="7533360" cy="5295900"/>
          </a:xfrm>
          <a:prstGeom prst="roundRect">
            <a:avLst>
              <a:gd name="adj" fmla="val 5698"/>
            </a:avLst>
          </a:prstGeom>
          <a:solidFill>
            <a:srgbClr val="F2F2F2"/>
          </a:solidFill>
          <a:ln/>
        </p:spPr>
        <p:txBody>
          <a:bodyPr/>
          <a:lstStyle/>
          <a:p>
            <a:endParaRPr lang="en-US">
              <a:solidFill>
                <a:srgbClr val="F2F2F2"/>
              </a:solidFill>
              <a:latin typeface="Poppins" pitchFamily="2" charset="77"/>
            </a:endParaRPr>
          </a:p>
        </p:txBody>
      </p:sp>
      <p:sp>
        <p:nvSpPr>
          <p:cNvPr id="6" name="Shape 5">
            <a:extLst>
              <a:ext uri="{FF2B5EF4-FFF2-40B4-BE49-F238E27FC236}">
                <a16:creationId xmlns:a16="http://schemas.microsoft.com/office/drawing/2014/main" id="{D507E2D5-7BD4-A1C0-3D64-152A8BEA5EC7}"/>
              </a:ext>
            </a:extLst>
          </p:cNvPr>
          <p:cNvSpPr/>
          <p:nvPr/>
        </p:nvSpPr>
        <p:spPr>
          <a:xfrm>
            <a:off x="1143143" y="4571910"/>
            <a:ext cx="7569405" cy="5295900"/>
          </a:xfrm>
          <a:prstGeom prst="roundRect">
            <a:avLst>
              <a:gd name="adj" fmla="val 5698"/>
            </a:avLst>
          </a:prstGeom>
          <a:solidFill>
            <a:schemeClr val="tx2"/>
          </a:solidFill>
          <a:ln w="12700">
            <a:solidFill>
              <a:srgbClr val="FFFFFF"/>
            </a:solidFill>
            <a:prstDash val="solid"/>
          </a:ln>
        </p:spPr>
        <p:txBody>
          <a:bodyPr/>
          <a:lstStyle/>
          <a:p>
            <a:endParaRPr lang="en-US">
              <a:latin typeface="Poppins" pitchFamily="2" charset="77"/>
            </a:endParaRPr>
          </a:p>
        </p:txBody>
      </p:sp>
      <p:sp>
        <p:nvSpPr>
          <p:cNvPr id="7" name="Text Placeholder 3">
            <a:extLst>
              <a:ext uri="{FF2B5EF4-FFF2-40B4-BE49-F238E27FC236}">
                <a16:creationId xmlns:a16="http://schemas.microsoft.com/office/drawing/2014/main" id="{C538210A-C5B5-0A52-B85F-AF9E24D704D6}"/>
              </a:ext>
            </a:extLst>
          </p:cNvPr>
          <p:cNvSpPr txBox="1">
            <a:spLocks/>
          </p:cNvSpPr>
          <p:nvPr/>
        </p:nvSpPr>
        <p:spPr>
          <a:xfrm>
            <a:off x="1143143" y="10132842"/>
            <a:ext cx="5334666" cy="109429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200"/>
              </a:lnSpc>
              <a:buNone/>
            </a:pPr>
            <a:r>
              <a:rPr lang="en-US" sz="2400" kern="0" spc="-48">
                <a:solidFill>
                  <a:schemeClr val="bg2"/>
                </a:solidFill>
                <a:latin typeface="Aptos" panose="020B0004020202020204" pitchFamily="34" charset="0"/>
              </a:rPr>
              <a:t>Main colors are neutral. </a:t>
            </a:r>
          </a:p>
        </p:txBody>
      </p:sp>
      <p:sp>
        <p:nvSpPr>
          <p:cNvPr id="8" name="Text Placeholder 3">
            <a:extLst>
              <a:ext uri="{FF2B5EF4-FFF2-40B4-BE49-F238E27FC236}">
                <a16:creationId xmlns:a16="http://schemas.microsoft.com/office/drawing/2014/main" id="{2368E92F-F450-5E22-6221-2F6CE08890A3}"/>
              </a:ext>
            </a:extLst>
          </p:cNvPr>
          <p:cNvSpPr txBox="1">
            <a:spLocks/>
          </p:cNvSpPr>
          <p:nvPr/>
        </p:nvSpPr>
        <p:spPr>
          <a:xfrm>
            <a:off x="16714093" y="10132842"/>
            <a:ext cx="6529935" cy="1094292"/>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200"/>
              </a:lnSpc>
              <a:buNone/>
            </a:pPr>
            <a:r>
              <a:rPr lang="en-US" sz="2400" kern="0" spc="-48">
                <a:solidFill>
                  <a:schemeClr val="bg2"/>
                </a:solidFill>
                <a:latin typeface="Aptos" panose="020B0004020202020204" pitchFamily="34" charset="0"/>
              </a:rPr>
              <a:t>The accent colors are used to highlight and create focus. They are not used overwhelmingly.</a:t>
            </a:r>
          </a:p>
        </p:txBody>
      </p:sp>
      <p:sp>
        <p:nvSpPr>
          <p:cNvPr id="9" name="Shape 2">
            <a:extLst>
              <a:ext uri="{FF2B5EF4-FFF2-40B4-BE49-F238E27FC236}">
                <a16:creationId xmlns:a16="http://schemas.microsoft.com/office/drawing/2014/main" id="{5A4A72AE-6252-A9E2-C143-CD620AFED5DD}"/>
              </a:ext>
            </a:extLst>
          </p:cNvPr>
          <p:cNvSpPr/>
          <p:nvPr/>
        </p:nvSpPr>
        <p:spPr>
          <a:xfrm rot="16200000">
            <a:off x="20519922" y="4546360"/>
            <a:ext cx="1256622" cy="1307715"/>
          </a:xfrm>
          <a:prstGeom prst="roundRect">
            <a:avLst>
              <a:gd name="adj" fmla="val 20308"/>
            </a:avLst>
          </a:prstGeom>
          <a:solidFill>
            <a:schemeClr val="accent1"/>
          </a:solidFill>
          <a:ln/>
        </p:spPr>
        <p:txBody>
          <a:bodyPr/>
          <a:lstStyle/>
          <a:p>
            <a:endParaRPr lang="en-US">
              <a:solidFill>
                <a:schemeClr val="accent1"/>
              </a:solidFill>
              <a:latin typeface="Poppins" pitchFamily="2" charset="77"/>
            </a:endParaRPr>
          </a:p>
        </p:txBody>
      </p:sp>
      <p:sp>
        <p:nvSpPr>
          <p:cNvPr id="10" name="Shape 2">
            <a:extLst>
              <a:ext uri="{FF2B5EF4-FFF2-40B4-BE49-F238E27FC236}">
                <a16:creationId xmlns:a16="http://schemas.microsoft.com/office/drawing/2014/main" id="{743C89C4-57CF-F844-AA93-88B74B2945D5}"/>
              </a:ext>
            </a:extLst>
          </p:cNvPr>
          <p:cNvSpPr/>
          <p:nvPr/>
        </p:nvSpPr>
        <p:spPr>
          <a:xfrm rot="16200000">
            <a:off x="20519922" y="5938102"/>
            <a:ext cx="1256622" cy="1307717"/>
          </a:xfrm>
          <a:prstGeom prst="roundRect">
            <a:avLst>
              <a:gd name="adj" fmla="val 20308"/>
            </a:avLst>
          </a:prstGeom>
          <a:solidFill>
            <a:schemeClr val="accent3"/>
          </a:solidFill>
          <a:ln/>
        </p:spPr>
        <p:txBody>
          <a:bodyPr/>
          <a:lstStyle/>
          <a:p>
            <a:endParaRPr lang="en-US">
              <a:latin typeface="Poppins" pitchFamily="2" charset="77"/>
            </a:endParaRPr>
          </a:p>
        </p:txBody>
      </p:sp>
      <p:sp>
        <p:nvSpPr>
          <p:cNvPr id="11" name="Shape 2">
            <a:extLst>
              <a:ext uri="{FF2B5EF4-FFF2-40B4-BE49-F238E27FC236}">
                <a16:creationId xmlns:a16="http://schemas.microsoft.com/office/drawing/2014/main" id="{D5DDFB5C-D42A-1ACC-827E-36337703871C}"/>
              </a:ext>
            </a:extLst>
          </p:cNvPr>
          <p:cNvSpPr/>
          <p:nvPr/>
        </p:nvSpPr>
        <p:spPr>
          <a:xfrm rot="16200000">
            <a:off x="20544217" y="7305550"/>
            <a:ext cx="1208031" cy="1307717"/>
          </a:xfrm>
          <a:prstGeom prst="roundRect">
            <a:avLst>
              <a:gd name="adj" fmla="val 20308"/>
            </a:avLst>
          </a:prstGeom>
          <a:solidFill>
            <a:schemeClr val="accent5"/>
          </a:solidFill>
          <a:ln/>
        </p:spPr>
        <p:txBody>
          <a:bodyPr/>
          <a:lstStyle/>
          <a:p>
            <a:endParaRPr lang="en-US">
              <a:latin typeface="Poppins" pitchFamily="2" charset="77"/>
            </a:endParaRPr>
          </a:p>
        </p:txBody>
      </p:sp>
      <p:sp>
        <p:nvSpPr>
          <p:cNvPr id="12" name="Shape 2">
            <a:extLst>
              <a:ext uri="{FF2B5EF4-FFF2-40B4-BE49-F238E27FC236}">
                <a16:creationId xmlns:a16="http://schemas.microsoft.com/office/drawing/2014/main" id="{66A16F78-4DC4-4C7B-D604-361E99EC1DDE}"/>
              </a:ext>
            </a:extLst>
          </p:cNvPr>
          <p:cNvSpPr/>
          <p:nvPr/>
        </p:nvSpPr>
        <p:spPr>
          <a:xfrm rot="16200000">
            <a:off x="20544218" y="8648701"/>
            <a:ext cx="1208032" cy="1307720"/>
          </a:xfrm>
          <a:prstGeom prst="roundRect">
            <a:avLst>
              <a:gd name="adj" fmla="val 20308"/>
            </a:avLst>
          </a:prstGeom>
          <a:solidFill>
            <a:schemeClr val="accent2">
              <a:lumMod val="60000"/>
              <a:lumOff val="40000"/>
            </a:schemeClr>
          </a:solidFill>
          <a:ln/>
        </p:spPr>
        <p:txBody>
          <a:bodyPr/>
          <a:lstStyle/>
          <a:p>
            <a:endParaRPr lang="en-US">
              <a:latin typeface="Poppins" pitchFamily="2" charset="77"/>
            </a:endParaRPr>
          </a:p>
        </p:txBody>
      </p:sp>
      <p:sp>
        <p:nvSpPr>
          <p:cNvPr id="13" name="Shape 2">
            <a:extLst>
              <a:ext uri="{FF2B5EF4-FFF2-40B4-BE49-F238E27FC236}">
                <a16:creationId xmlns:a16="http://schemas.microsoft.com/office/drawing/2014/main" id="{63FD3FA6-E6C2-8C48-FB3B-904F0857FFD3}"/>
              </a:ext>
            </a:extLst>
          </p:cNvPr>
          <p:cNvSpPr/>
          <p:nvPr/>
        </p:nvSpPr>
        <p:spPr>
          <a:xfrm rot="16200000">
            <a:off x="21961860" y="4546360"/>
            <a:ext cx="1256622" cy="1307715"/>
          </a:xfrm>
          <a:prstGeom prst="roundRect">
            <a:avLst>
              <a:gd name="adj" fmla="val 20308"/>
            </a:avLst>
          </a:prstGeom>
          <a:solidFill>
            <a:schemeClr val="accent2"/>
          </a:solidFill>
          <a:ln/>
        </p:spPr>
        <p:txBody>
          <a:bodyPr/>
          <a:lstStyle/>
          <a:p>
            <a:endParaRPr lang="en-US">
              <a:solidFill>
                <a:schemeClr val="accent1"/>
              </a:solidFill>
              <a:latin typeface="Poppins" pitchFamily="2" charset="77"/>
            </a:endParaRPr>
          </a:p>
        </p:txBody>
      </p:sp>
      <p:sp>
        <p:nvSpPr>
          <p:cNvPr id="14" name="Shape 2">
            <a:extLst>
              <a:ext uri="{FF2B5EF4-FFF2-40B4-BE49-F238E27FC236}">
                <a16:creationId xmlns:a16="http://schemas.microsoft.com/office/drawing/2014/main" id="{310B5A52-DD55-5CF1-A42C-E3FA469A0075}"/>
              </a:ext>
            </a:extLst>
          </p:cNvPr>
          <p:cNvSpPr/>
          <p:nvPr/>
        </p:nvSpPr>
        <p:spPr>
          <a:xfrm rot="16200000">
            <a:off x="21961860" y="5938102"/>
            <a:ext cx="1256622" cy="1307717"/>
          </a:xfrm>
          <a:prstGeom prst="roundRect">
            <a:avLst>
              <a:gd name="adj" fmla="val 20308"/>
            </a:avLst>
          </a:prstGeom>
          <a:solidFill>
            <a:schemeClr val="accent4"/>
          </a:solidFill>
          <a:ln/>
        </p:spPr>
        <p:txBody>
          <a:bodyPr/>
          <a:lstStyle/>
          <a:p>
            <a:endParaRPr lang="en-US">
              <a:latin typeface="Poppins" pitchFamily="2" charset="77"/>
            </a:endParaRPr>
          </a:p>
        </p:txBody>
      </p:sp>
      <p:sp>
        <p:nvSpPr>
          <p:cNvPr id="15" name="Shape 2">
            <a:extLst>
              <a:ext uri="{FF2B5EF4-FFF2-40B4-BE49-F238E27FC236}">
                <a16:creationId xmlns:a16="http://schemas.microsoft.com/office/drawing/2014/main" id="{535DF566-585A-5E22-79D1-1CBDF5F5D2B0}"/>
              </a:ext>
            </a:extLst>
          </p:cNvPr>
          <p:cNvSpPr/>
          <p:nvPr/>
        </p:nvSpPr>
        <p:spPr>
          <a:xfrm rot="16200000">
            <a:off x="21986155" y="7305550"/>
            <a:ext cx="1208031" cy="1307717"/>
          </a:xfrm>
          <a:prstGeom prst="roundRect">
            <a:avLst>
              <a:gd name="adj" fmla="val 20308"/>
            </a:avLst>
          </a:prstGeom>
          <a:solidFill>
            <a:schemeClr val="accent6"/>
          </a:solidFill>
          <a:ln/>
        </p:spPr>
        <p:txBody>
          <a:bodyPr/>
          <a:lstStyle/>
          <a:p>
            <a:endParaRPr lang="en-US">
              <a:solidFill>
                <a:schemeClr val="accent6"/>
              </a:solidFill>
              <a:latin typeface="Poppins" pitchFamily="2" charset="77"/>
            </a:endParaRPr>
          </a:p>
        </p:txBody>
      </p:sp>
      <p:sp>
        <p:nvSpPr>
          <p:cNvPr id="16" name="Shape 2">
            <a:extLst>
              <a:ext uri="{FF2B5EF4-FFF2-40B4-BE49-F238E27FC236}">
                <a16:creationId xmlns:a16="http://schemas.microsoft.com/office/drawing/2014/main" id="{0C9E87AE-A881-46B3-DCA2-4B8A277C2C28}"/>
              </a:ext>
            </a:extLst>
          </p:cNvPr>
          <p:cNvSpPr/>
          <p:nvPr/>
        </p:nvSpPr>
        <p:spPr>
          <a:xfrm rot="16200000">
            <a:off x="21986156" y="8648701"/>
            <a:ext cx="1208032" cy="1307720"/>
          </a:xfrm>
          <a:prstGeom prst="roundRect">
            <a:avLst>
              <a:gd name="adj" fmla="val 20308"/>
            </a:avLst>
          </a:prstGeom>
          <a:solidFill>
            <a:srgbClr val="8C5BD3"/>
          </a:solidFill>
          <a:ln/>
        </p:spPr>
        <p:txBody>
          <a:bodyPr/>
          <a:lstStyle/>
          <a:p>
            <a:endParaRPr lang="en-US">
              <a:solidFill>
                <a:schemeClr val="bg2"/>
              </a:solidFill>
              <a:latin typeface="Poppins" pitchFamily="2" charset="77"/>
            </a:endParaRPr>
          </a:p>
        </p:txBody>
      </p:sp>
      <p:sp>
        <p:nvSpPr>
          <p:cNvPr id="17" name="Text Placeholder 3">
            <a:extLst>
              <a:ext uri="{FF2B5EF4-FFF2-40B4-BE49-F238E27FC236}">
                <a16:creationId xmlns:a16="http://schemas.microsoft.com/office/drawing/2014/main" id="{F968CD78-3175-AA94-4A6B-7B6BD02DB3F8}"/>
              </a:ext>
            </a:extLst>
          </p:cNvPr>
          <p:cNvSpPr txBox="1">
            <a:spLocks/>
          </p:cNvSpPr>
          <p:nvPr/>
        </p:nvSpPr>
        <p:spPr>
          <a:xfrm>
            <a:off x="1774217" y="5735692"/>
            <a:ext cx="5334666" cy="66440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200"/>
              </a:lnSpc>
              <a:buNone/>
            </a:pPr>
            <a:r>
              <a:rPr lang="en-US" sz="2400" b="1" kern="0" spc="-48">
                <a:solidFill>
                  <a:schemeClr val="accent5"/>
                </a:solidFill>
                <a:latin typeface="Aptos SemiBold" panose="020B0004020202020204" pitchFamily="34" charset="0"/>
              </a:rPr>
              <a:t>Emphasizing text on dark #D49DFF</a:t>
            </a:r>
          </a:p>
        </p:txBody>
      </p:sp>
      <p:sp>
        <p:nvSpPr>
          <p:cNvPr id="18" name="Text Placeholder 3">
            <a:extLst>
              <a:ext uri="{FF2B5EF4-FFF2-40B4-BE49-F238E27FC236}">
                <a16:creationId xmlns:a16="http://schemas.microsoft.com/office/drawing/2014/main" id="{283E5FD6-8CD9-D55C-DDA5-19B54A7647D1}"/>
              </a:ext>
            </a:extLst>
          </p:cNvPr>
          <p:cNvSpPr txBox="1">
            <a:spLocks/>
          </p:cNvSpPr>
          <p:nvPr/>
        </p:nvSpPr>
        <p:spPr>
          <a:xfrm>
            <a:off x="9580070" y="5735692"/>
            <a:ext cx="5334666" cy="66440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200"/>
              </a:lnSpc>
              <a:buNone/>
            </a:pPr>
            <a:r>
              <a:rPr lang="en-US" sz="2400" b="1" kern="0" spc="-48">
                <a:solidFill>
                  <a:schemeClr val="accent2"/>
                </a:solidFill>
                <a:latin typeface="Aptos SemiBold" panose="020B0004020202020204" pitchFamily="34" charset="0"/>
              </a:rPr>
              <a:t>Emphasizing text on light #8251EE</a:t>
            </a:r>
          </a:p>
        </p:txBody>
      </p:sp>
      <p:sp>
        <p:nvSpPr>
          <p:cNvPr id="19" name="Text Placeholder 3">
            <a:extLst>
              <a:ext uri="{FF2B5EF4-FFF2-40B4-BE49-F238E27FC236}">
                <a16:creationId xmlns:a16="http://schemas.microsoft.com/office/drawing/2014/main" id="{D53B7076-AEB6-7D2E-CCD2-EF3984A86A7B}"/>
              </a:ext>
            </a:extLst>
          </p:cNvPr>
          <p:cNvSpPr txBox="1">
            <a:spLocks/>
          </p:cNvSpPr>
          <p:nvPr/>
        </p:nvSpPr>
        <p:spPr>
          <a:xfrm>
            <a:off x="1774217" y="6377237"/>
            <a:ext cx="5334666" cy="66440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200"/>
              </a:lnSpc>
              <a:buNone/>
            </a:pPr>
            <a:r>
              <a:rPr lang="en-US" sz="2400" b="1" kern="0" spc="-48">
                <a:solidFill>
                  <a:schemeClr val="bg2"/>
                </a:solidFill>
                <a:latin typeface="Aptos SemiBold" panose="020B0004020202020204" pitchFamily="34" charset="0"/>
              </a:rPr>
              <a:t>De-emphasizing text on dark # A5A6A6</a:t>
            </a:r>
          </a:p>
        </p:txBody>
      </p:sp>
      <p:sp>
        <p:nvSpPr>
          <p:cNvPr id="20" name="Text Placeholder 3">
            <a:extLst>
              <a:ext uri="{FF2B5EF4-FFF2-40B4-BE49-F238E27FC236}">
                <a16:creationId xmlns:a16="http://schemas.microsoft.com/office/drawing/2014/main" id="{31AAE9F4-B48F-DBD7-18BF-BFB01D59E3D1}"/>
              </a:ext>
            </a:extLst>
          </p:cNvPr>
          <p:cNvSpPr txBox="1">
            <a:spLocks/>
          </p:cNvSpPr>
          <p:nvPr/>
        </p:nvSpPr>
        <p:spPr>
          <a:xfrm>
            <a:off x="9580070" y="6377237"/>
            <a:ext cx="5334666" cy="66440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200"/>
              </a:lnSpc>
              <a:buNone/>
            </a:pPr>
            <a:r>
              <a:rPr lang="en-US" sz="2400" b="1" kern="0" spc="-48">
                <a:solidFill>
                  <a:schemeClr val="bg2">
                    <a:lumMod val="75000"/>
                  </a:schemeClr>
                </a:solidFill>
                <a:latin typeface="Aptos SemiBold" panose="020B0004020202020204" pitchFamily="34" charset="0"/>
              </a:rPr>
              <a:t>De-emphasizing </a:t>
            </a:r>
            <a:r>
              <a:rPr lang="en-US" sz="2400" b="1" kern="0" spc="-48">
                <a:solidFill>
                  <a:schemeClr val="tx2"/>
                </a:solidFill>
                <a:latin typeface="Aptos SemiBold" panose="020B0004020202020204" pitchFamily="34" charset="0"/>
              </a:rPr>
              <a:t>text on light #7B7D7D</a:t>
            </a:r>
          </a:p>
        </p:txBody>
      </p:sp>
      <p:sp>
        <p:nvSpPr>
          <p:cNvPr id="21" name="Text Placeholder 3">
            <a:extLst>
              <a:ext uri="{FF2B5EF4-FFF2-40B4-BE49-F238E27FC236}">
                <a16:creationId xmlns:a16="http://schemas.microsoft.com/office/drawing/2014/main" id="{B2401B7A-9022-1794-B210-953CA57E228B}"/>
              </a:ext>
            </a:extLst>
          </p:cNvPr>
          <p:cNvSpPr txBox="1">
            <a:spLocks/>
          </p:cNvSpPr>
          <p:nvPr/>
        </p:nvSpPr>
        <p:spPr>
          <a:xfrm>
            <a:off x="1774217" y="5138458"/>
            <a:ext cx="5334666" cy="66440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200"/>
              </a:lnSpc>
              <a:buNone/>
            </a:pPr>
            <a:r>
              <a:rPr lang="en-US" sz="2400" b="1" kern="0" spc="-48">
                <a:solidFill>
                  <a:schemeClr val="bg1"/>
                </a:solidFill>
                <a:latin typeface="Aptos SemiBold" panose="020B0004020202020204" pitchFamily="34" charset="0"/>
              </a:rPr>
              <a:t>Text on dark #FFFFFF</a:t>
            </a:r>
          </a:p>
        </p:txBody>
      </p:sp>
      <p:sp>
        <p:nvSpPr>
          <p:cNvPr id="22" name="Text Placeholder 3">
            <a:extLst>
              <a:ext uri="{FF2B5EF4-FFF2-40B4-BE49-F238E27FC236}">
                <a16:creationId xmlns:a16="http://schemas.microsoft.com/office/drawing/2014/main" id="{EEA0E746-E198-794B-D12F-9F3DA1C12AF7}"/>
              </a:ext>
            </a:extLst>
          </p:cNvPr>
          <p:cNvSpPr txBox="1">
            <a:spLocks/>
          </p:cNvSpPr>
          <p:nvPr/>
        </p:nvSpPr>
        <p:spPr>
          <a:xfrm>
            <a:off x="9580070" y="5138458"/>
            <a:ext cx="5334666" cy="66440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ts val="3200"/>
              </a:lnSpc>
              <a:buNone/>
            </a:pPr>
            <a:r>
              <a:rPr lang="en-US" sz="2400" b="1" kern="0" spc="-48">
                <a:latin typeface="Aptos SemiBold" panose="020B0004020202020204" pitchFamily="34" charset="0"/>
              </a:rPr>
              <a:t>Text on light #000000</a:t>
            </a:r>
          </a:p>
        </p:txBody>
      </p:sp>
      <p:sp>
        <p:nvSpPr>
          <p:cNvPr id="23" name="Text Placeholder 2">
            <a:extLst>
              <a:ext uri="{FF2B5EF4-FFF2-40B4-BE49-F238E27FC236}">
                <a16:creationId xmlns:a16="http://schemas.microsoft.com/office/drawing/2014/main" id="{59AEB35C-4F3E-46CE-CE40-6E5D17B075EA}"/>
              </a:ext>
            </a:extLst>
          </p:cNvPr>
          <p:cNvSpPr txBox="1">
            <a:spLocks/>
          </p:cNvSpPr>
          <p:nvPr/>
        </p:nvSpPr>
        <p:spPr>
          <a:xfrm>
            <a:off x="1061207" y="1659834"/>
            <a:ext cx="10625272" cy="127254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600" kern="0" spc="-72">
                <a:solidFill>
                  <a:schemeClr val="bg2"/>
                </a:solidFill>
                <a:latin typeface="Poppins" pitchFamily="2" charset="77"/>
              </a:rPr>
              <a:t>Bright colors are used as accents to our neutrals - sparingly and thoughtfully for maximum impact</a:t>
            </a:r>
          </a:p>
          <a:p>
            <a:endParaRPr lang="en-US">
              <a:solidFill>
                <a:schemeClr val="bg2"/>
              </a:solidFill>
              <a:latin typeface="Poppins" pitchFamily="2" charset="77"/>
            </a:endParaRPr>
          </a:p>
        </p:txBody>
      </p:sp>
    </p:spTree>
    <p:extLst>
      <p:ext uri="{BB962C8B-B14F-4D97-AF65-F5344CB8AC3E}">
        <p14:creationId xmlns:p14="http://schemas.microsoft.com/office/powerpoint/2010/main" val="15679548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43A6229-D0B7-4DF6-F005-B1F6D261F4F5}"/>
              </a:ext>
            </a:extLst>
          </p:cNvPr>
          <p:cNvSpPr>
            <a:spLocks noGrp="1"/>
          </p:cNvSpPr>
          <p:nvPr>
            <p:ph type="body" sz="quarter" idx="10"/>
          </p:nvPr>
        </p:nvSpPr>
        <p:spPr/>
        <p:txBody>
          <a:bodyPr/>
          <a:lstStyle/>
          <a:p>
            <a:r>
              <a:rPr lang="en-US"/>
              <a:t>Complex dev,</a:t>
            </a:r>
          </a:p>
        </p:txBody>
      </p:sp>
      <p:sp>
        <p:nvSpPr>
          <p:cNvPr id="3" name="Text Placeholder 2">
            <a:extLst>
              <a:ext uri="{FF2B5EF4-FFF2-40B4-BE49-F238E27FC236}">
                <a16:creationId xmlns:a16="http://schemas.microsoft.com/office/drawing/2014/main" id="{651D4F8C-FED2-4D76-5300-735E67AB8E95}"/>
              </a:ext>
            </a:extLst>
          </p:cNvPr>
          <p:cNvSpPr>
            <a:spLocks noGrp="1"/>
          </p:cNvSpPr>
          <p:nvPr>
            <p:ph type="body" sz="quarter" idx="11"/>
          </p:nvPr>
        </p:nvSpPr>
        <p:spPr/>
        <p:txBody>
          <a:bodyPr/>
          <a:lstStyle/>
          <a:p>
            <a:r>
              <a:rPr lang="en-US"/>
              <a:t>complex deploy</a:t>
            </a:r>
          </a:p>
        </p:txBody>
      </p:sp>
      <p:sp>
        <p:nvSpPr>
          <p:cNvPr id="4" name="Text Placeholder 3">
            <a:extLst>
              <a:ext uri="{FF2B5EF4-FFF2-40B4-BE49-F238E27FC236}">
                <a16:creationId xmlns:a16="http://schemas.microsoft.com/office/drawing/2014/main" id="{FB3139E1-BF82-E1E9-DDE8-FC91E87BB10B}"/>
              </a:ext>
            </a:extLst>
          </p:cNvPr>
          <p:cNvSpPr>
            <a:spLocks noGrp="1"/>
          </p:cNvSpPr>
          <p:nvPr>
            <p:ph type="body" sz="quarter" idx="12"/>
          </p:nvPr>
        </p:nvSpPr>
        <p:spPr/>
        <p:txBody>
          <a:bodyPr/>
          <a:lstStyle/>
          <a:p>
            <a:r>
              <a:rPr lang="en-US" sz="4800">
                <a:latin typeface="+mj-lt"/>
              </a:rPr>
              <a:t>Dev Loop</a:t>
            </a:r>
          </a:p>
        </p:txBody>
      </p:sp>
      <p:sp>
        <p:nvSpPr>
          <p:cNvPr id="5" name="Text Placeholder 4">
            <a:extLst>
              <a:ext uri="{FF2B5EF4-FFF2-40B4-BE49-F238E27FC236}">
                <a16:creationId xmlns:a16="http://schemas.microsoft.com/office/drawing/2014/main" id="{6D7114A3-E301-CFA6-6170-9A67ABEAE1E0}"/>
              </a:ext>
            </a:extLst>
          </p:cNvPr>
          <p:cNvSpPr>
            <a:spLocks noGrp="1"/>
          </p:cNvSpPr>
          <p:nvPr>
            <p:ph type="body" sz="quarter" idx="13"/>
          </p:nvPr>
        </p:nvSpPr>
        <p:spPr>
          <a:xfrm>
            <a:off x="1521733" y="7147448"/>
            <a:ext cx="10179989" cy="3489848"/>
          </a:xfrm>
        </p:spPr>
        <p:txBody>
          <a:bodyPr/>
          <a:lstStyle/>
          <a:p>
            <a:r>
              <a:rPr lang="en-US" sz="3200"/>
              <a:t>&gt; Impossible to "clone and run"</a:t>
            </a:r>
          </a:p>
          <a:p>
            <a:r>
              <a:rPr lang="en-US" sz="3200"/>
              <a:t>&gt; No easy way to add new services</a:t>
            </a:r>
          </a:p>
          <a:p>
            <a:r>
              <a:rPr lang="en-US" sz="3200"/>
              <a:t>&gt; Local dev does not reflect actual running system</a:t>
            </a:r>
          </a:p>
        </p:txBody>
      </p:sp>
      <p:sp>
        <p:nvSpPr>
          <p:cNvPr id="6" name="Text Placeholder 5">
            <a:extLst>
              <a:ext uri="{FF2B5EF4-FFF2-40B4-BE49-F238E27FC236}">
                <a16:creationId xmlns:a16="http://schemas.microsoft.com/office/drawing/2014/main" id="{69A1B52E-45F0-A225-1594-36F23E410C7B}"/>
              </a:ext>
            </a:extLst>
          </p:cNvPr>
          <p:cNvSpPr>
            <a:spLocks noGrp="1"/>
          </p:cNvSpPr>
          <p:nvPr>
            <p:ph type="body" sz="quarter" idx="14"/>
          </p:nvPr>
        </p:nvSpPr>
        <p:spPr/>
        <p:txBody>
          <a:bodyPr/>
          <a:lstStyle/>
          <a:p>
            <a:r>
              <a:rPr lang="en-US" sz="4800">
                <a:latin typeface="+mj-lt"/>
              </a:rPr>
              <a:t>Deployments</a:t>
            </a:r>
          </a:p>
        </p:txBody>
      </p:sp>
      <p:sp>
        <p:nvSpPr>
          <p:cNvPr id="7" name="Text Placeholder 6">
            <a:extLst>
              <a:ext uri="{FF2B5EF4-FFF2-40B4-BE49-F238E27FC236}">
                <a16:creationId xmlns:a16="http://schemas.microsoft.com/office/drawing/2014/main" id="{75081956-0289-2F4B-2D54-272D591489E1}"/>
              </a:ext>
            </a:extLst>
          </p:cNvPr>
          <p:cNvSpPr>
            <a:spLocks noGrp="1"/>
          </p:cNvSpPr>
          <p:nvPr>
            <p:ph type="body" sz="quarter" idx="15"/>
          </p:nvPr>
        </p:nvSpPr>
        <p:spPr>
          <a:xfrm>
            <a:off x="12695501" y="7147448"/>
            <a:ext cx="10179988" cy="939800"/>
          </a:xfrm>
        </p:spPr>
        <p:txBody>
          <a:bodyPr/>
          <a:lstStyle/>
          <a:p>
            <a:r>
              <a:rPr lang="en-US" sz="3200"/>
              <a:t>&gt; Fragile, always-changing assets</a:t>
            </a:r>
          </a:p>
          <a:p>
            <a:r>
              <a:rPr lang="en-US" sz="3200"/>
              <a:t>&gt; Complicated handoffs for architecture changes</a:t>
            </a:r>
          </a:p>
          <a:p>
            <a:r>
              <a:rPr lang="en-US" sz="3200"/>
              <a:t>&gt; "Only in prod" observability</a:t>
            </a:r>
          </a:p>
          <a:p>
            <a:endParaRPr lang="en-US" sz="3200"/>
          </a:p>
        </p:txBody>
      </p:sp>
      <p:pic>
        <p:nvPicPr>
          <p:cNvPr id="10" name="Image 57" descr=" ">
            <a:extLst>
              <a:ext uri="{FF2B5EF4-FFF2-40B4-BE49-F238E27FC236}">
                <a16:creationId xmlns:a16="http://schemas.microsoft.com/office/drawing/2014/main" id="{3E15E8D0-B600-7720-414D-2136589B00E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18755" y="6283848"/>
            <a:ext cx="982967" cy="1025560"/>
          </a:xfrm>
          <a:prstGeom prst="rect">
            <a:avLst/>
          </a:prstGeom>
        </p:spPr>
      </p:pic>
      <p:pic>
        <p:nvPicPr>
          <p:cNvPr id="11" name="Image 8" descr=" ">
            <a:extLst>
              <a:ext uri="{FF2B5EF4-FFF2-40B4-BE49-F238E27FC236}">
                <a16:creationId xmlns:a16="http://schemas.microsoft.com/office/drawing/2014/main" id="{9E3E55B2-5B2C-907D-F390-8D6D12476EE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55727" y="6283848"/>
            <a:ext cx="1009714" cy="939800"/>
          </a:xfrm>
          <a:prstGeom prst="rect">
            <a:avLst/>
          </a:prstGeom>
        </p:spPr>
      </p:pic>
    </p:spTree>
    <p:extLst>
      <p:ext uri="{BB962C8B-B14F-4D97-AF65-F5344CB8AC3E}">
        <p14:creationId xmlns:p14="http://schemas.microsoft.com/office/powerpoint/2010/main" val="1836753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500"/>
                                        <p:tgtEl>
                                          <p:spTgt spid="6">
                                            <p:txEl>
                                              <p:pRg st="0" end="0"/>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500"/>
                                        <p:tgtEl>
                                          <p:spTgt spid="5">
                                            <p:txEl>
                                              <p:pRg st="0" end="0"/>
                                            </p:txEl>
                                          </p:spTgt>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animEffect transition="in" filter="fade">
                                      <p:cBhvr>
                                        <p:cTn id="25" dur="500"/>
                                        <p:tgtEl>
                                          <p:spTgt spid="5">
                                            <p:txEl>
                                              <p:pRg st="1" end="1"/>
                                            </p:txEl>
                                          </p:spTgt>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animEffect transition="in" filter="fade">
                                      <p:cBhvr>
                                        <p:cTn id="29" dur="500"/>
                                        <p:tgtEl>
                                          <p:spTgt spid="5">
                                            <p:txEl>
                                              <p:pRg st="2" end="2"/>
                                            </p:txEl>
                                          </p:spTgt>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7">
                                            <p:txEl>
                                              <p:pRg st="0" end="0"/>
                                            </p:txEl>
                                          </p:spTgt>
                                        </p:tgtEl>
                                        <p:attrNameLst>
                                          <p:attrName>style.visibility</p:attrName>
                                        </p:attrNameLst>
                                      </p:cBhvr>
                                      <p:to>
                                        <p:strVal val="visible"/>
                                      </p:to>
                                    </p:set>
                                    <p:animEffect transition="in" filter="fade">
                                      <p:cBhvr>
                                        <p:cTn id="33" dur="500"/>
                                        <p:tgtEl>
                                          <p:spTgt spid="7">
                                            <p:txEl>
                                              <p:pRg st="0" end="0"/>
                                            </p:txEl>
                                          </p:spTgt>
                                        </p:tgtEl>
                                      </p:cBhvr>
                                    </p:animEffect>
                                  </p:childTnLst>
                                </p:cTn>
                              </p:par>
                            </p:childTnLst>
                          </p:cTn>
                        </p:par>
                        <p:par>
                          <p:cTn id="34" fill="hold">
                            <p:stCondLst>
                              <p:cond delay="3000"/>
                            </p:stCondLst>
                            <p:childTnLst>
                              <p:par>
                                <p:cTn id="35" presetID="10" presetClass="entr" presetSubtype="0" fill="hold" grpId="0" nodeType="afterEffect">
                                  <p:stCondLst>
                                    <p:cond delay="0"/>
                                  </p:stCondLst>
                                  <p:childTnLst>
                                    <p:set>
                                      <p:cBhvr>
                                        <p:cTn id="36" dur="1" fill="hold">
                                          <p:stCondLst>
                                            <p:cond delay="0"/>
                                          </p:stCondLst>
                                        </p:cTn>
                                        <p:tgtEl>
                                          <p:spTgt spid="7">
                                            <p:txEl>
                                              <p:pRg st="1" end="1"/>
                                            </p:txEl>
                                          </p:spTgt>
                                        </p:tgtEl>
                                        <p:attrNameLst>
                                          <p:attrName>style.visibility</p:attrName>
                                        </p:attrNameLst>
                                      </p:cBhvr>
                                      <p:to>
                                        <p:strVal val="visible"/>
                                      </p:to>
                                    </p:set>
                                    <p:animEffect transition="in" filter="fade">
                                      <p:cBhvr>
                                        <p:cTn id="37" dur="500"/>
                                        <p:tgtEl>
                                          <p:spTgt spid="7">
                                            <p:txEl>
                                              <p:pRg st="1" end="1"/>
                                            </p:txEl>
                                          </p:spTgt>
                                        </p:tgtEl>
                                      </p:cBhvr>
                                    </p:animEffect>
                                  </p:childTnLst>
                                </p:cTn>
                              </p:par>
                            </p:childTnLst>
                          </p:cTn>
                        </p:par>
                        <p:par>
                          <p:cTn id="38" fill="hold">
                            <p:stCondLst>
                              <p:cond delay="3500"/>
                            </p:stCondLst>
                            <p:childTnLst>
                              <p:par>
                                <p:cTn id="39" presetID="10" presetClass="entr" presetSubtype="0" fill="hold" grpId="0" nodeType="afterEffect">
                                  <p:stCondLst>
                                    <p:cond delay="0"/>
                                  </p:stCondLst>
                                  <p:childTnLst>
                                    <p:set>
                                      <p:cBhvr>
                                        <p:cTn id="40" dur="1" fill="hold">
                                          <p:stCondLst>
                                            <p:cond delay="0"/>
                                          </p:stCondLst>
                                        </p:cTn>
                                        <p:tgtEl>
                                          <p:spTgt spid="7">
                                            <p:txEl>
                                              <p:pRg st="2" end="2"/>
                                            </p:txEl>
                                          </p:spTgt>
                                        </p:tgtEl>
                                        <p:attrNameLst>
                                          <p:attrName>style.visibility</p:attrName>
                                        </p:attrNameLst>
                                      </p:cBhvr>
                                      <p:to>
                                        <p:strVal val="visible"/>
                                      </p:to>
                                    </p:set>
                                    <p:animEffect transition="in" filter="fade">
                                      <p:cBhvr>
                                        <p:cTn id="41"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P spid="6" grpId="0" build="p"/>
      <p:bldP spid="7"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C581FC-02FA-055F-2E76-0028F248AB72}"/>
            </a:ext>
          </a:extLst>
        </p:cNvPr>
        <p:cNvGrpSpPr/>
        <p:nvPr/>
      </p:nvGrpSpPr>
      <p:grpSpPr>
        <a:xfrm>
          <a:off x="0" y="0"/>
          <a:ext cx="0" cy="0"/>
          <a:chOff x="0" y="0"/>
          <a:chExt cx="0" cy="0"/>
        </a:xfrm>
      </p:grpSpPr>
      <p:sp>
        <p:nvSpPr>
          <p:cNvPr id="7" name="Text 5">
            <a:extLst>
              <a:ext uri="{FF2B5EF4-FFF2-40B4-BE49-F238E27FC236}">
                <a16:creationId xmlns:a16="http://schemas.microsoft.com/office/drawing/2014/main" id="{6935FDAD-9740-3410-C21D-0CCC2ED55118}"/>
              </a:ext>
            </a:extLst>
          </p:cNvPr>
          <p:cNvSpPr/>
          <p:nvPr/>
        </p:nvSpPr>
        <p:spPr>
          <a:xfrm>
            <a:off x="1083508" y="1395376"/>
            <a:ext cx="18970497" cy="2540000"/>
          </a:xfrm>
          <a:prstGeom prst="rect">
            <a:avLst/>
          </a:prstGeom>
          <a:noFill/>
          <a:ln/>
        </p:spPr>
        <p:style>
          <a:lnRef idx="0">
            <a:scrgbClr r="0" g="0" b="0"/>
          </a:lnRef>
          <a:fillRef idx="0">
            <a:scrgbClr r="0" g="0" b="0"/>
          </a:fillRef>
          <a:effectRef idx="0">
            <a:scrgbClr r="0" g="0" b="0"/>
          </a:effectRef>
          <a:fontRef idx="major"/>
        </p:style>
        <p:txBody>
          <a:bodyPr wrap="square" lIns="0" tIns="0" rIns="0" bIns="0" rtlCol="0" anchor="ct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indent="0">
              <a:buNone/>
            </a:pPr>
            <a:r>
              <a:rPr lang="en-US" sz="15000" kern="0" spc="-600">
                <a:solidFill>
                  <a:schemeClr val="bg1"/>
                </a:solidFill>
                <a:latin typeface="Poppins" pitchFamily="2" charset="77"/>
                <a:ea typeface="Segoe UI Variable Display Bold" pitchFamily="34" charset="-122"/>
                <a:cs typeface="Segoe UI Variable Display Bold" pitchFamily="34" charset="-120"/>
              </a:rPr>
              <a:t>Title - 150pt</a:t>
            </a:r>
            <a:endParaRPr lang="en-US" sz="15000">
              <a:solidFill>
                <a:schemeClr val="bg1"/>
              </a:solidFill>
              <a:latin typeface="Poppins" pitchFamily="2" charset="77"/>
            </a:endParaRPr>
          </a:p>
        </p:txBody>
      </p:sp>
      <p:sp>
        <p:nvSpPr>
          <p:cNvPr id="9" name="Text 7">
            <a:extLst>
              <a:ext uri="{FF2B5EF4-FFF2-40B4-BE49-F238E27FC236}">
                <a16:creationId xmlns:a16="http://schemas.microsoft.com/office/drawing/2014/main" id="{0218DA62-5AEF-4E8F-8E80-9116783168AC}"/>
              </a:ext>
            </a:extLst>
          </p:cNvPr>
          <p:cNvSpPr/>
          <p:nvPr/>
        </p:nvSpPr>
        <p:spPr>
          <a:xfrm>
            <a:off x="1083507" y="4140194"/>
            <a:ext cx="13697809" cy="1794933"/>
          </a:xfrm>
          <a:prstGeom prst="rect">
            <a:avLst/>
          </a:prstGeom>
          <a:noFill/>
          <a:ln/>
        </p:spPr>
        <p:style>
          <a:lnRef idx="0">
            <a:scrgbClr r="0" g="0" b="0"/>
          </a:lnRef>
          <a:fillRef idx="0">
            <a:scrgbClr r="0" g="0" b="0"/>
          </a:fillRef>
          <a:effectRef idx="0">
            <a:scrgbClr r="0" g="0" b="0"/>
          </a:effectRef>
          <a:fontRef idx="major"/>
        </p:style>
        <p:txBody>
          <a:bodyPr wrap="square" lIns="0" tIns="0" rIns="0" bIns="0" rtlCol="0" anchor="ct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indent="0">
              <a:buNone/>
            </a:pPr>
            <a:r>
              <a:rPr lang="en-US" sz="10000" kern="0" spc="-400">
                <a:solidFill>
                  <a:schemeClr val="bg1"/>
                </a:solidFill>
                <a:latin typeface="Poppins" pitchFamily="2" charset="77"/>
                <a:ea typeface="Segoe UI Variable Display Bold" pitchFamily="34" charset="-122"/>
                <a:cs typeface="Segoe UI Variable Display Bold" pitchFamily="34" charset="-120"/>
              </a:rPr>
              <a:t>Title - 100pt</a:t>
            </a:r>
            <a:endParaRPr lang="en-US" sz="10000">
              <a:solidFill>
                <a:schemeClr val="bg1"/>
              </a:solidFill>
              <a:latin typeface="Poppins" pitchFamily="2" charset="77"/>
            </a:endParaRPr>
          </a:p>
        </p:txBody>
      </p:sp>
      <p:sp>
        <p:nvSpPr>
          <p:cNvPr id="11" name="Text 9">
            <a:extLst>
              <a:ext uri="{FF2B5EF4-FFF2-40B4-BE49-F238E27FC236}">
                <a16:creationId xmlns:a16="http://schemas.microsoft.com/office/drawing/2014/main" id="{F1FCF71A-4F31-9504-6233-F139C19D7A16}"/>
              </a:ext>
            </a:extLst>
          </p:cNvPr>
          <p:cNvSpPr/>
          <p:nvPr/>
        </p:nvSpPr>
        <p:spPr>
          <a:xfrm>
            <a:off x="1083508" y="6131410"/>
            <a:ext cx="9536556" cy="1117600"/>
          </a:xfrm>
          <a:prstGeom prst="rect">
            <a:avLst/>
          </a:prstGeom>
          <a:noFill/>
          <a:ln/>
        </p:spPr>
        <p:style>
          <a:lnRef idx="0">
            <a:scrgbClr r="0" g="0" b="0"/>
          </a:lnRef>
          <a:fillRef idx="0">
            <a:scrgbClr r="0" g="0" b="0"/>
          </a:fillRef>
          <a:effectRef idx="0">
            <a:scrgbClr r="0" g="0" b="0"/>
          </a:effectRef>
          <a:fontRef idx="major"/>
        </p:style>
        <p:txBody>
          <a:bodyPr wrap="square" lIns="0" tIns="0" rIns="0" bIns="0" rtlCol="0" anchor="ct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indent="0">
              <a:buNone/>
            </a:pPr>
            <a:r>
              <a:rPr lang="en-US" sz="6000" kern="0" spc="-120">
                <a:solidFill>
                  <a:schemeClr val="bg1"/>
                </a:solidFill>
                <a:latin typeface="Poppins" pitchFamily="2" charset="77"/>
                <a:ea typeface="Segoe UI Variable Display Bold" pitchFamily="34" charset="-122"/>
                <a:cs typeface="Segoe UI Variable Display Bold" pitchFamily="34" charset="-120"/>
              </a:rPr>
              <a:t>Title – 60pt</a:t>
            </a:r>
            <a:endParaRPr lang="en-US" sz="6000">
              <a:solidFill>
                <a:schemeClr val="bg1"/>
              </a:solidFill>
              <a:latin typeface="Poppins" pitchFamily="2" charset="77"/>
            </a:endParaRPr>
          </a:p>
        </p:txBody>
      </p:sp>
      <p:sp>
        <p:nvSpPr>
          <p:cNvPr id="13" name="Text 11">
            <a:extLst>
              <a:ext uri="{FF2B5EF4-FFF2-40B4-BE49-F238E27FC236}">
                <a16:creationId xmlns:a16="http://schemas.microsoft.com/office/drawing/2014/main" id="{DD397034-2A52-14BC-26AA-91694C1E418B}"/>
              </a:ext>
            </a:extLst>
          </p:cNvPr>
          <p:cNvSpPr/>
          <p:nvPr/>
        </p:nvSpPr>
        <p:spPr>
          <a:xfrm>
            <a:off x="1083508" y="7497401"/>
            <a:ext cx="9536552" cy="914400"/>
          </a:xfrm>
          <a:prstGeom prst="rect">
            <a:avLst/>
          </a:prstGeom>
          <a:noFill/>
          <a:ln/>
        </p:spPr>
        <p:style>
          <a:lnRef idx="0">
            <a:scrgbClr r="0" g="0" b="0"/>
          </a:lnRef>
          <a:fillRef idx="0">
            <a:scrgbClr r="0" g="0" b="0"/>
          </a:fillRef>
          <a:effectRef idx="0">
            <a:scrgbClr r="0" g="0" b="0"/>
          </a:effectRef>
          <a:fontRef idx="major"/>
        </p:style>
        <p:txBody>
          <a:bodyPr wrap="square" lIns="0" tIns="0" rIns="0" bIns="0" rtlCol="0" anchor="ct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indent="0">
              <a:buNone/>
            </a:pPr>
            <a:r>
              <a:rPr lang="en-US" sz="4800" kern="0" spc="-96">
                <a:solidFill>
                  <a:schemeClr val="bg1"/>
                </a:solidFill>
                <a:latin typeface="Poppins" pitchFamily="2" charset="77"/>
                <a:ea typeface="Segoe UI Variable Display Bold" pitchFamily="34" charset="-122"/>
                <a:cs typeface="Segoe UI Variable Display Bold" pitchFamily="34" charset="-120"/>
              </a:rPr>
              <a:t>Title – 48pt</a:t>
            </a:r>
            <a:endParaRPr lang="en-US" sz="4800">
              <a:solidFill>
                <a:schemeClr val="bg1"/>
              </a:solidFill>
              <a:latin typeface="Poppins" pitchFamily="2" charset="77"/>
            </a:endParaRPr>
          </a:p>
        </p:txBody>
      </p:sp>
      <p:sp>
        <p:nvSpPr>
          <p:cNvPr id="56" name="Text 11">
            <a:extLst>
              <a:ext uri="{FF2B5EF4-FFF2-40B4-BE49-F238E27FC236}">
                <a16:creationId xmlns:a16="http://schemas.microsoft.com/office/drawing/2014/main" id="{6E045173-2275-D706-EFD8-19A97C57FE8A}"/>
              </a:ext>
            </a:extLst>
          </p:cNvPr>
          <p:cNvSpPr/>
          <p:nvPr/>
        </p:nvSpPr>
        <p:spPr>
          <a:xfrm>
            <a:off x="1083508" y="8724034"/>
            <a:ext cx="9536552" cy="914400"/>
          </a:xfrm>
          <a:prstGeom prst="rect">
            <a:avLst/>
          </a:prstGeom>
          <a:noFill/>
          <a:ln/>
        </p:spPr>
        <p:style>
          <a:lnRef idx="0">
            <a:scrgbClr r="0" g="0" b="0"/>
          </a:lnRef>
          <a:fillRef idx="0">
            <a:scrgbClr r="0" g="0" b="0"/>
          </a:fillRef>
          <a:effectRef idx="0">
            <a:scrgbClr r="0" g="0" b="0"/>
          </a:effectRef>
          <a:fontRef idx="major"/>
        </p:style>
        <p:txBody>
          <a:bodyPr wrap="square" lIns="0" tIns="0" rIns="0" bIns="0" rtlCol="0" anchor="ct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indent="0">
              <a:buNone/>
            </a:pPr>
            <a:r>
              <a:rPr lang="en-US" sz="3600" kern="0" spc="-96">
                <a:solidFill>
                  <a:schemeClr val="bg1"/>
                </a:solidFill>
                <a:latin typeface="Poppins" pitchFamily="2" charset="77"/>
                <a:ea typeface="Segoe UI Variable Display Bold" pitchFamily="34" charset="-122"/>
                <a:cs typeface="Segoe UI Variable Display Bold" pitchFamily="34" charset="-120"/>
              </a:rPr>
              <a:t>Text – 36pt</a:t>
            </a:r>
            <a:endParaRPr lang="en-US" sz="3600">
              <a:solidFill>
                <a:schemeClr val="bg1"/>
              </a:solidFill>
              <a:latin typeface="Poppins" pitchFamily="2" charset="77"/>
            </a:endParaRPr>
          </a:p>
        </p:txBody>
      </p:sp>
      <p:sp>
        <p:nvSpPr>
          <p:cNvPr id="58" name="Text 11">
            <a:extLst>
              <a:ext uri="{FF2B5EF4-FFF2-40B4-BE49-F238E27FC236}">
                <a16:creationId xmlns:a16="http://schemas.microsoft.com/office/drawing/2014/main" id="{6165BF03-2B4D-09F0-1247-8B3ABFF0D432}"/>
              </a:ext>
            </a:extLst>
          </p:cNvPr>
          <p:cNvSpPr/>
          <p:nvPr/>
        </p:nvSpPr>
        <p:spPr>
          <a:xfrm>
            <a:off x="1083508" y="9980054"/>
            <a:ext cx="9536552" cy="914400"/>
          </a:xfrm>
          <a:prstGeom prst="rect">
            <a:avLst/>
          </a:prstGeom>
          <a:noFill/>
          <a:ln/>
        </p:spPr>
        <p:style>
          <a:lnRef idx="0">
            <a:scrgbClr r="0" g="0" b="0"/>
          </a:lnRef>
          <a:fillRef idx="0">
            <a:scrgbClr r="0" g="0" b="0"/>
          </a:fillRef>
          <a:effectRef idx="0">
            <a:scrgbClr r="0" g="0" b="0"/>
          </a:effectRef>
          <a:fontRef idx="major"/>
        </p:style>
        <p:txBody>
          <a:bodyPr wrap="square" lIns="0" tIns="0" rIns="0" bIns="0" rtlCol="0" anchor="ct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indent="0">
              <a:buNone/>
            </a:pPr>
            <a:r>
              <a:rPr lang="en-US" sz="2400" kern="0" spc="-96">
                <a:solidFill>
                  <a:schemeClr val="bg1"/>
                </a:solidFill>
                <a:latin typeface="Poppins" pitchFamily="2" charset="77"/>
                <a:ea typeface="Segoe UI Variable Display Bold" pitchFamily="34" charset="-122"/>
                <a:cs typeface="Segoe UI Variable Display Bold" pitchFamily="34" charset="-120"/>
              </a:rPr>
              <a:t>Text – 24pt</a:t>
            </a:r>
            <a:endParaRPr lang="en-US" sz="2400">
              <a:solidFill>
                <a:schemeClr val="bg1"/>
              </a:solidFill>
              <a:latin typeface="Poppins" pitchFamily="2" charset="77"/>
            </a:endParaRPr>
          </a:p>
        </p:txBody>
      </p:sp>
      <p:sp>
        <p:nvSpPr>
          <p:cNvPr id="60" name="Text 11">
            <a:extLst>
              <a:ext uri="{FF2B5EF4-FFF2-40B4-BE49-F238E27FC236}">
                <a16:creationId xmlns:a16="http://schemas.microsoft.com/office/drawing/2014/main" id="{DF77481B-FBAD-3DAF-82A6-4D94B31D3E62}"/>
              </a:ext>
            </a:extLst>
          </p:cNvPr>
          <p:cNvSpPr/>
          <p:nvPr/>
        </p:nvSpPr>
        <p:spPr>
          <a:xfrm>
            <a:off x="1083508" y="11227917"/>
            <a:ext cx="9536552" cy="914400"/>
          </a:xfrm>
          <a:prstGeom prst="rect">
            <a:avLst/>
          </a:prstGeom>
          <a:noFill/>
          <a:ln/>
        </p:spPr>
        <p:style>
          <a:lnRef idx="0">
            <a:scrgbClr r="0" g="0" b="0"/>
          </a:lnRef>
          <a:fillRef idx="0">
            <a:scrgbClr r="0" g="0" b="0"/>
          </a:fillRef>
          <a:effectRef idx="0">
            <a:scrgbClr r="0" g="0" b="0"/>
          </a:effectRef>
          <a:fontRef idx="major"/>
        </p:style>
        <p:txBody>
          <a:bodyPr wrap="square" lIns="0" tIns="0" rIns="0" bIns="0" rtlCol="0" anchor="ct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r>
              <a:rPr lang="en-US" sz="2200" kern="0" spc="-96">
                <a:solidFill>
                  <a:schemeClr val="bg1"/>
                </a:solidFill>
                <a:latin typeface="Poppins" pitchFamily="2" charset="77"/>
                <a:ea typeface="Segoe UI Variable Display Bold" pitchFamily="34" charset="-122"/>
                <a:cs typeface="Segoe UI Variable Display Bold" pitchFamily="34" charset="-120"/>
              </a:rPr>
              <a:t>Text  - 22pt </a:t>
            </a:r>
            <a:r>
              <a:rPr lang="en-US" sz="2200" kern="0" spc="-96">
                <a:solidFill>
                  <a:schemeClr val="bg2"/>
                </a:solidFill>
                <a:latin typeface="Poppins" pitchFamily="2" charset="77"/>
                <a:ea typeface="Segoe UI Variable Display Bold" pitchFamily="34" charset="-122"/>
                <a:cs typeface="Segoe UI Variable Display Bold" pitchFamily="34" charset="-120"/>
              </a:rPr>
              <a:t>- no smaller, please</a:t>
            </a:r>
            <a:endParaRPr lang="en-US" sz="2200">
              <a:solidFill>
                <a:schemeClr val="bg2"/>
              </a:solidFill>
              <a:latin typeface="Poppins" pitchFamily="2" charset="77"/>
            </a:endParaRPr>
          </a:p>
        </p:txBody>
      </p:sp>
      <p:cxnSp>
        <p:nvCxnSpPr>
          <p:cNvPr id="2" name="Straight Connector 1">
            <a:extLst>
              <a:ext uri="{FF2B5EF4-FFF2-40B4-BE49-F238E27FC236}">
                <a16:creationId xmlns:a16="http://schemas.microsoft.com/office/drawing/2014/main" id="{53AE9FDE-B17A-C7F9-BFCD-44C47D0386C0}"/>
              </a:ext>
            </a:extLst>
          </p:cNvPr>
          <p:cNvCxnSpPr>
            <a:cxnSpLocks/>
          </p:cNvCxnSpPr>
          <p:nvPr/>
        </p:nvCxnSpPr>
        <p:spPr>
          <a:xfrm flipH="1">
            <a:off x="1083509" y="4035917"/>
            <a:ext cx="22220157" cy="0"/>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F704DCC-176E-AF57-8F9F-5524302EB4A8}"/>
              </a:ext>
            </a:extLst>
          </p:cNvPr>
          <p:cNvCxnSpPr>
            <a:cxnSpLocks/>
          </p:cNvCxnSpPr>
          <p:nvPr/>
        </p:nvCxnSpPr>
        <p:spPr>
          <a:xfrm flipH="1">
            <a:off x="1083509" y="6065440"/>
            <a:ext cx="22220157" cy="0"/>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15A90BB-0D81-0528-2834-B8E4C6AC30A6}"/>
              </a:ext>
            </a:extLst>
          </p:cNvPr>
          <p:cNvCxnSpPr>
            <a:cxnSpLocks/>
          </p:cNvCxnSpPr>
          <p:nvPr/>
        </p:nvCxnSpPr>
        <p:spPr>
          <a:xfrm flipH="1">
            <a:off x="1083508" y="7336678"/>
            <a:ext cx="22220158" cy="0"/>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3EB7C2D-1655-B45F-D0CA-AB0D8ABFC2C8}"/>
              </a:ext>
            </a:extLst>
          </p:cNvPr>
          <p:cNvCxnSpPr>
            <a:cxnSpLocks/>
          </p:cNvCxnSpPr>
          <p:nvPr/>
        </p:nvCxnSpPr>
        <p:spPr>
          <a:xfrm flipH="1">
            <a:off x="1083508" y="8563312"/>
            <a:ext cx="22220158" cy="0"/>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4B733C1A-B464-B35A-5B39-0103C5112ED1}"/>
              </a:ext>
            </a:extLst>
          </p:cNvPr>
          <p:cNvCxnSpPr>
            <a:cxnSpLocks/>
          </p:cNvCxnSpPr>
          <p:nvPr/>
        </p:nvCxnSpPr>
        <p:spPr>
          <a:xfrm flipH="1">
            <a:off x="1083508" y="9834551"/>
            <a:ext cx="22220158" cy="0"/>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69A62CC-B536-F36B-4573-727A573463D2}"/>
              </a:ext>
            </a:extLst>
          </p:cNvPr>
          <p:cNvCxnSpPr>
            <a:cxnSpLocks/>
          </p:cNvCxnSpPr>
          <p:nvPr/>
        </p:nvCxnSpPr>
        <p:spPr>
          <a:xfrm flipH="1">
            <a:off x="1083508" y="11061185"/>
            <a:ext cx="22220158" cy="0"/>
          </a:xfrm>
          <a:prstGeom prst="line">
            <a:avLst/>
          </a:prstGeom>
          <a:ln w="254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 name="Text 11">
            <a:extLst>
              <a:ext uri="{FF2B5EF4-FFF2-40B4-BE49-F238E27FC236}">
                <a16:creationId xmlns:a16="http://schemas.microsoft.com/office/drawing/2014/main" id="{BDD65C80-1DB0-13C8-7003-2A5FB24DAD33}"/>
              </a:ext>
            </a:extLst>
          </p:cNvPr>
          <p:cNvSpPr/>
          <p:nvPr/>
        </p:nvSpPr>
        <p:spPr>
          <a:xfrm>
            <a:off x="14342196" y="2208176"/>
            <a:ext cx="8961470" cy="914400"/>
          </a:xfrm>
          <a:prstGeom prst="rect">
            <a:avLst/>
          </a:prstGeom>
          <a:noFill/>
          <a:ln/>
        </p:spPr>
        <p:style>
          <a:lnRef idx="0">
            <a:scrgbClr r="0" g="0" b="0"/>
          </a:lnRef>
          <a:fillRef idx="0">
            <a:scrgbClr r="0" g="0" b="0"/>
          </a:fillRef>
          <a:effectRef idx="0">
            <a:scrgbClr r="0" g="0" b="0"/>
          </a:effectRef>
          <a:fontRef idx="major"/>
        </p:style>
        <p:txBody>
          <a:bodyPr wrap="square" lIns="0" tIns="0" rIns="0" bIns="0" rtlCol="0" anchor="ctr"/>
          <a:lstStyle>
            <a:lvl1pPr>
              <a:defRPr>
                <a:latin typeface="+mj-lt"/>
                <a:ea typeface="+mj-ea"/>
                <a:cs typeface="+mj-cs"/>
              </a:defRPr>
            </a:lvl1pPr>
            <a:lvl2pPr>
              <a:defRPr>
                <a:latin typeface="+mj-lt"/>
                <a:ea typeface="+mj-ea"/>
                <a:cs typeface="+mj-cs"/>
              </a:defRPr>
            </a:lvl2pPr>
            <a:lvl3pPr>
              <a:defRPr>
                <a:latin typeface="+mj-lt"/>
                <a:ea typeface="+mj-ea"/>
                <a:cs typeface="+mj-cs"/>
              </a:defRPr>
            </a:lvl3pPr>
            <a:lvl4pPr>
              <a:defRPr>
                <a:latin typeface="+mj-lt"/>
                <a:ea typeface="+mj-ea"/>
                <a:cs typeface="+mj-cs"/>
              </a:defRPr>
            </a:lvl4pPr>
            <a:lvl5pPr>
              <a:defRPr>
                <a:latin typeface="+mj-lt"/>
                <a:ea typeface="+mj-ea"/>
                <a:cs typeface="+mj-cs"/>
              </a:defRPr>
            </a:lvl5pPr>
            <a:lvl6pPr>
              <a:defRPr>
                <a:latin typeface="+mj-lt"/>
                <a:ea typeface="+mj-ea"/>
                <a:cs typeface="+mj-cs"/>
              </a:defRPr>
            </a:lvl6pPr>
            <a:lvl7pPr>
              <a:defRPr>
                <a:latin typeface="+mj-lt"/>
                <a:ea typeface="+mj-ea"/>
                <a:cs typeface="+mj-cs"/>
              </a:defRPr>
            </a:lvl7pPr>
            <a:lvl8pPr>
              <a:defRPr>
                <a:latin typeface="+mj-lt"/>
                <a:ea typeface="+mj-ea"/>
                <a:cs typeface="+mj-cs"/>
              </a:defRPr>
            </a:lvl8pPr>
            <a:lvl9pPr>
              <a:defRPr>
                <a:latin typeface="+mj-lt"/>
                <a:ea typeface="+mj-ea"/>
                <a:cs typeface="+mj-cs"/>
              </a:defRPr>
            </a:lvl9pPr>
          </a:lstStyle>
          <a:p>
            <a:pPr marL="0" indent="0" algn="r">
              <a:buNone/>
            </a:pPr>
            <a:r>
              <a:rPr lang="en-US" sz="2400" kern="0" spc="-96">
                <a:solidFill>
                  <a:schemeClr val="bg1"/>
                </a:solidFill>
                <a:latin typeface="Poppins" pitchFamily="2" charset="77"/>
                <a:ea typeface="Segoe UI Variable Display Bold" pitchFamily="34" charset="-122"/>
                <a:cs typeface="Segoe UI Variable Display Bold" pitchFamily="34" charset="-120"/>
              </a:rPr>
              <a:t>Poppins Regular</a:t>
            </a:r>
            <a:endParaRPr lang="en-US" sz="2400">
              <a:solidFill>
                <a:schemeClr val="bg1"/>
              </a:solidFill>
              <a:latin typeface="Poppins" pitchFamily="2" charset="77"/>
            </a:endParaRPr>
          </a:p>
        </p:txBody>
      </p:sp>
    </p:spTree>
    <p:extLst>
      <p:ext uri="{BB962C8B-B14F-4D97-AF65-F5344CB8AC3E}">
        <p14:creationId xmlns:p14="http://schemas.microsoft.com/office/powerpoint/2010/main" val="7891567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F35318-0AC2-C12C-A5D7-8D20CC1EF108}"/>
              </a:ext>
            </a:extLst>
          </p:cNvPr>
          <p:cNvSpPr>
            <a:spLocks noGrp="1"/>
          </p:cNvSpPr>
          <p:nvPr>
            <p:ph type="body" sz="quarter" idx="10"/>
          </p:nvPr>
        </p:nvSpPr>
        <p:spPr>
          <a:xfrm>
            <a:off x="1032973" y="1041400"/>
            <a:ext cx="11658600" cy="1828800"/>
          </a:xfrm>
        </p:spPr>
        <p:txBody>
          <a:bodyPr/>
          <a:lstStyle/>
          <a:p>
            <a:r>
              <a:rPr lang="en-US"/>
              <a:t>Title</a:t>
            </a:r>
          </a:p>
        </p:txBody>
      </p:sp>
      <p:sp>
        <p:nvSpPr>
          <p:cNvPr id="3" name="Text Placeholder 2">
            <a:extLst>
              <a:ext uri="{FF2B5EF4-FFF2-40B4-BE49-F238E27FC236}">
                <a16:creationId xmlns:a16="http://schemas.microsoft.com/office/drawing/2014/main" id="{0CC0405B-6F4D-ACE8-3859-843855FD8012}"/>
              </a:ext>
            </a:extLst>
          </p:cNvPr>
          <p:cNvSpPr>
            <a:spLocks noGrp="1"/>
          </p:cNvSpPr>
          <p:nvPr>
            <p:ph type="body" sz="quarter" idx="11"/>
          </p:nvPr>
        </p:nvSpPr>
        <p:spPr>
          <a:xfrm>
            <a:off x="1032973" y="2921000"/>
            <a:ext cx="11658600" cy="1828800"/>
          </a:xfrm>
        </p:spPr>
        <p:txBody>
          <a:bodyPr/>
          <a:lstStyle/>
          <a:p>
            <a:r>
              <a:rPr lang="en-US"/>
              <a:t>Subtitle</a:t>
            </a:r>
          </a:p>
        </p:txBody>
      </p:sp>
    </p:spTree>
    <p:extLst>
      <p:ext uri="{BB962C8B-B14F-4D97-AF65-F5344CB8AC3E}">
        <p14:creationId xmlns:p14="http://schemas.microsoft.com/office/powerpoint/2010/main" val="8279086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1F35318-0AC2-C12C-A5D7-8D20CC1EF108}"/>
              </a:ext>
            </a:extLst>
          </p:cNvPr>
          <p:cNvSpPr>
            <a:spLocks noGrp="1"/>
          </p:cNvSpPr>
          <p:nvPr>
            <p:ph type="body" sz="quarter" idx="10"/>
          </p:nvPr>
        </p:nvSpPr>
        <p:spPr>
          <a:xfrm>
            <a:off x="1032973" y="1041400"/>
            <a:ext cx="11658600" cy="1828800"/>
          </a:xfrm>
        </p:spPr>
        <p:txBody>
          <a:bodyPr/>
          <a:lstStyle/>
          <a:p>
            <a:r>
              <a:rPr lang="en-US"/>
              <a:t>Title</a:t>
            </a:r>
          </a:p>
        </p:txBody>
      </p:sp>
      <p:sp>
        <p:nvSpPr>
          <p:cNvPr id="3" name="Text Placeholder 2">
            <a:extLst>
              <a:ext uri="{FF2B5EF4-FFF2-40B4-BE49-F238E27FC236}">
                <a16:creationId xmlns:a16="http://schemas.microsoft.com/office/drawing/2014/main" id="{0CC0405B-6F4D-ACE8-3859-843855FD8012}"/>
              </a:ext>
            </a:extLst>
          </p:cNvPr>
          <p:cNvSpPr>
            <a:spLocks noGrp="1"/>
          </p:cNvSpPr>
          <p:nvPr>
            <p:ph type="body" sz="quarter" idx="11"/>
          </p:nvPr>
        </p:nvSpPr>
        <p:spPr>
          <a:xfrm>
            <a:off x="1032973" y="2921000"/>
            <a:ext cx="11658600" cy="1828800"/>
          </a:xfrm>
        </p:spPr>
        <p:txBody>
          <a:bodyPr/>
          <a:lstStyle/>
          <a:p>
            <a:r>
              <a:rPr lang="en-US"/>
              <a:t>Subtitle</a:t>
            </a:r>
          </a:p>
        </p:txBody>
      </p:sp>
      <p:sp>
        <p:nvSpPr>
          <p:cNvPr id="4" name="Text Placeholder 2">
            <a:extLst>
              <a:ext uri="{FF2B5EF4-FFF2-40B4-BE49-F238E27FC236}">
                <a16:creationId xmlns:a16="http://schemas.microsoft.com/office/drawing/2014/main" id="{89E10A19-CA84-8E16-1650-BD2FDFA21452}"/>
              </a:ext>
            </a:extLst>
          </p:cNvPr>
          <p:cNvSpPr txBox="1">
            <a:spLocks/>
          </p:cNvSpPr>
          <p:nvPr/>
        </p:nvSpPr>
        <p:spPr>
          <a:xfrm>
            <a:off x="1032973" y="4978400"/>
            <a:ext cx="11658600" cy="1828800"/>
          </a:xfrm>
          <a:prstGeom prst="rect">
            <a:avLst/>
          </a:prstGeom>
        </p:spPr>
        <p:txBody>
          <a:bodyPr/>
          <a:lstStyle>
            <a:lvl1pPr marL="0" indent="0" algn="l" defTabSz="914400" rtl="0" eaLnBrk="1" latinLnBrk="0" hangingPunct="1">
              <a:lnSpc>
                <a:spcPts val="15000"/>
              </a:lnSpc>
              <a:spcBef>
                <a:spcPct val="20000"/>
              </a:spcBef>
              <a:buFont typeface="Arial" pitchFamily="34" charset="0"/>
              <a:buNone/>
              <a:defRPr lang="en-US" sz="15000" b="0" i="0" kern="0" spc="-750" dirty="0" smtClean="0">
                <a:solidFill>
                  <a:schemeClr val="tx2"/>
                </a:solidFill>
                <a:latin typeface="Poppins" pitchFamily="2" charset="77"/>
                <a:ea typeface="Poppins" pitchFamily="2" charset="77"/>
                <a:cs typeface="Poppins" pitchFamily="2" charset="77"/>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500" spc="0"/>
              <a:t>Subtitle</a:t>
            </a:r>
          </a:p>
        </p:txBody>
      </p:sp>
    </p:spTree>
    <p:extLst>
      <p:ext uri="{BB962C8B-B14F-4D97-AF65-F5344CB8AC3E}">
        <p14:creationId xmlns:p14="http://schemas.microsoft.com/office/powerpoint/2010/main" val="27358860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0C512-CE3E-BB3A-8D07-8440D5EBB0EC}"/>
            </a:ext>
          </a:extLst>
        </p:cNvPr>
        <p:cNvGrpSpPr/>
        <p:nvPr/>
      </p:nvGrpSpPr>
      <p:grpSpPr>
        <a:xfrm>
          <a:off x="0" y="0"/>
          <a:ext cx="0" cy="0"/>
          <a:chOff x="0" y="0"/>
          <a:chExt cx="0" cy="0"/>
        </a:xfrm>
      </p:grpSpPr>
    </p:spTree>
    <p:extLst>
      <p:ext uri="{BB962C8B-B14F-4D97-AF65-F5344CB8AC3E}">
        <p14:creationId xmlns:p14="http://schemas.microsoft.com/office/powerpoint/2010/main" val="25746845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0527DBF-FCBF-18A8-7592-B0D1D98E2D2E}"/>
              </a:ext>
            </a:extLst>
          </p:cNvPr>
          <p:cNvSpPr>
            <a:spLocks noGrp="1"/>
          </p:cNvSpPr>
          <p:nvPr>
            <p:ph type="body" sz="quarter" idx="15"/>
          </p:nvPr>
        </p:nvSpPr>
        <p:spPr/>
        <p:txBody>
          <a:bodyPr/>
          <a:lstStyle/>
          <a:p>
            <a:r>
              <a:rPr lang="en-US"/>
              <a:t>Demo title</a:t>
            </a:r>
          </a:p>
        </p:txBody>
      </p:sp>
      <p:sp>
        <p:nvSpPr>
          <p:cNvPr id="3" name="Media Placeholder 2">
            <a:extLst>
              <a:ext uri="{FF2B5EF4-FFF2-40B4-BE49-F238E27FC236}">
                <a16:creationId xmlns:a16="http://schemas.microsoft.com/office/drawing/2014/main" id="{52E75DF8-FFCF-5910-F59B-A5EB556ECF25}"/>
              </a:ext>
            </a:extLst>
          </p:cNvPr>
          <p:cNvSpPr>
            <a:spLocks noGrp="1"/>
          </p:cNvSpPr>
          <p:nvPr>
            <p:ph type="media" sz="quarter" idx="40"/>
          </p:nvPr>
        </p:nvSpPr>
        <p:spPr/>
        <p:txBody>
          <a:bodyPr/>
          <a:lstStyle/>
          <a:p>
            <a:endParaRPr lang="en-US"/>
          </a:p>
        </p:txBody>
      </p:sp>
    </p:spTree>
    <p:extLst>
      <p:ext uri="{BB962C8B-B14F-4D97-AF65-F5344CB8AC3E}">
        <p14:creationId xmlns:p14="http://schemas.microsoft.com/office/powerpoint/2010/main" val="301503111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706B79-35D1-5B2D-9EB3-BA43C4213769}"/>
              </a:ext>
            </a:extLst>
          </p:cNvPr>
          <p:cNvSpPr>
            <a:spLocks noGrp="1"/>
          </p:cNvSpPr>
          <p:nvPr>
            <p:ph type="body" sz="quarter" idx="10"/>
          </p:nvPr>
        </p:nvSpPr>
        <p:spPr/>
        <p:txBody>
          <a:bodyPr/>
          <a:lstStyle/>
          <a:p>
            <a:r>
              <a:rPr lang="en-US">
                <a:solidFill>
                  <a:schemeClr val="tx1"/>
                </a:solidFill>
              </a:rPr>
              <a:t>Title</a:t>
            </a:r>
          </a:p>
        </p:txBody>
      </p:sp>
      <p:sp>
        <p:nvSpPr>
          <p:cNvPr id="3" name="Text Placeholder 2">
            <a:extLst>
              <a:ext uri="{FF2B5EF4-FFF2-40B4-BE49-F238E27FC236}">
                <a16:creationId xmlns:a16="http://schemas.microsoft.com/office/drawing/2014/main" id="{079367AA-087F-6FFB-C42F-27DDB074FBB1}"/>
              </a:ext>
            </a:extLst>
          </p:cNvPr>
          <p:cNvSpPr>
            <a:spLocks noGrp="1"/>
          </p:cNvSpPr>
          <p:nvPr>
            <p:ph type="body" sz="quarter" idx="11"/>
          </p:nvPr>
        </p:nvSpPr>
        <p:spPr>
          <a:xfrm>
            <a:off x="8390021" y="1066799"/>
            <a:ext cx="1230606" cy="812165"/>
          </a:xfrm>
        </p:spPr>
        <p:txBody>
          <a:bodyPr/>
          <a:lstStyle/>
          <a:p>
            <a:r>
              <a:rPr lang="en-US">
                <a:solidFill>
                  <a:schemeClr val="tx1"/>
                </a:solidFill>
              </a:rPr>
              <a:t>01</a:t>
            </a:r>
          </a:p>
        </p:txBody>
      </p:sp>
      <p:sp>
        <p:nvSpPr>
          <p:cNvPr id="4" name="Text Placeholder 3">
            <a:extLst>
              <a:ext uri="{FF2B5EF4-FFF2-40B4-BE49-F238E27FC236}">
                <a16:creationId xmlns:a16="http://schemas.microsoft.com/office/drawing/2014/main" id="{DDDDEDC8-4D65-08E8-A620-D8C1FACAF3DD}"/>
              </a:ext>
            </a:extLst>
          </p:cNvPr>
          <p:cNvSpPr>
            <a:spLocks noGrp="1"/>
          </p:cNvSpPr>
          <p:nvPr>
            <p:ph type="body" sz="quarter" idx="13"/>
          </p:nvPr>
        </p:nvSpPr>
        <p:spPr/>
        <p:txBody>
          <a:bodyPr/>
          <a:lstStyle/>
          <a:p>
            <a:r>
              <a:rPr lang="en-US">
                <a:solidFill>
                  <a:schemeClr val="tx1"/>
                </a:solidFill>
              </a:rPr>
              <a:t>Table of contents</a:t>
            </a:r>
          </a:p>
        </p:txBody>
      </p:sp>
      <p:sp>
        <p:nvSpPr>
          <p:cNvPr id="6" name="Text Placeholder 5">
            <a:extLst>
              <a:ext uri="{FF2B5EF4-FFF2-40B4-BE49-F238E27FC236}">
                <a16:creationId xmlns:a16="http://schemas.microsoft.com/office/drawing/2014/main" id="{C880CFC9-49D7-3E50-74E4-BAD28092DE93}"/>
              </a:ext>
            </a:extLst>
          </p:cNvPr>
          <p:cNvSpPr>
            <a:spLocks noGrp="1"/>
          </p:cNvSpPr>
          <p:nvPr>
            <p:ph type="body" sz="quarter" idx="16"/>
          </p:nvPr>
        </p:nvSpPr>
        <p:spPr/>
        <p:txBody>
          <a:bodyPr/>
          <a:lstStyle/>
          <a:p>
            <a:r>
              <a:rPr lang="en-US">
                <a:solidFill>
                  <a:schemeClr val="tx1"/>
                </a:solidFill>
              </a:rPr>
              <a:t>Title</a:t>
            </a:r>
          </a:p>
        </p:txBody>
      </p:sp>
      <p:sp>
        <p:nvSpPr>
          <p:cNvPr id="7" name="Text Placeholder 6">
            <a:extLst>
              <a:ext uri="{FF2B5EF4-FFF2-40B4-BE49-F238E27FC236}">
                <a16:creationId xmlns:a16="http://schemas.microsoft.com/office/drawing/2014/main" id="{111DE975-0A68-4C9E-BAF8-E4600CD328BC}"/>
              </a:ext>
            </a:extLst>
          </p:cNvPr>
          <p:cNvSpPr>
            <a:spLocks noGrp="1"/>
          </p:cNvSpPr>
          <p:nvPr>
            <p:ph type="body" sz="quarter" idx="17"/>
          </p:nvPr>
        </p:nvSpPr>
        <p:spPr>
          <a:xfrm>
            <a:off x="8390021" y="1969624"/>
            <a:ext cx="1230606" cy="812165"/>
          </a:xfrm>
        </p:spPr>
        <p:txBody>
          <a:bodyPr/>
          <a:lstStyle/>
          <a:p>
            <a:r>
              <a:rPr lang="en-US">
                <a:solidFill>
                  <a:schemeClr val="tx1"/>
                </a:solidFill>
              </a:rPr>
              <a:t>02</a:t>
            </a:r>
          </a:p>
        </p:txBody>
      </p:sp>
      <p:sp>
        <p:nvSpPr>
          <p:cNvPr id="8" name="Text Placeholder 7">
            <a:extLst>
              <a:ext uri="{FF2B5EF4-FFF2-40B4-BE49-F238E27FC236}">
                <a16:creationId xmlns:a16="http://schemas.microsoft.com/office/drawing/2014/main" id="{93883103-7338-B453-E750-228F53DE46C6}"/>
              </a:ext>
            </a:extLst>
          </p:cNvPr>
          <p:cNvSpPr>
            <a:spLocks noGrp="1"/>
          </p:cNvSpPr>
          <p:nvPr>
            <p:ph type="body" sz="quarter" idx="18"/>
          </p:nvPr>
        </p:nvSpPr>
        <p:spPr/>
        <p:txBody>
          <a:bodyPr/>
          <a:lstStyle/>
          <a:p>
            <a:r>
              <a:rPr lang="en-US">
                <a:solidFill>
                  <a:schemeClr val="tx1"/>
                </a:solidFill>
              </a:rPr>
              <a:t>Title</a:t>
            </a:r>
          </a:p>
        </p:txBody>
      </p:sp>
      <p:sp>
        <p:nvSpPr>
          <p:cNvPr id="9" name="Text Placeholder 8">
            <a:extLst>
              <a:ext uri="{FF2B5EF4-FFF2-40B4-BE49-F238E27FC236}">
                <a16:creationId xmlns:a16="http://schemas.microsoft.com/office/drawing/2014/main" id="{E7E63908-5D85-1C06-5569-E0CFD3BBC70E}"/>
              </a:ext>
            </a:extLst>
          </p:cNvPr>
          <p:cNvSpPr>
            <a:spLocks noGrp="1"/>
          </p:cNvSpPr>
          <p:nvPr>
            <p:ph type="body" sz="quarter" idx="19"/>
          </p:nvPr>
        </p:nvSpPr>
        <p:spPr>
          <a:xfrm>
            <a:off x="8390021" y="2879557"/>
            <a:ext cx="1230606" cy="812165"/>
          </a:xfrm>
        </p:spPr>
        <p:txBody>
          <a:bodyPr/>
          <a:lstStyle/>
          <a:p>
            <a:r>
              <a:rPr lang="en-US">
                <a:solidFill>
                  <a:schemeClr val="tx1"/>
                </a:solidFill>
              </a:rPr>
              <a:t>03</a:t>
            </a:r>
          </a:p>
        </p:txBody>
      </p:sp>
      <p:sp>
        <p:nvSpPr>
          <p:cNvPr id="10" name="Text Placeholder 9">
            <a:extLst>
              <a:ext uri="{FF2B5EF4-FFF2-40B4-BE49-F238E27FC236}">
                <a16:creationId xmlns:a16="http://schemas.microsoft.com/office/drawing/2014/main" id="{116A4460-D81A-7200-9CBA-5784FE7319FB}"/>
              </a:ext>
            </a:extLst>
          </p:cNvPr>
          <p:cNvSpPr>
            <a:spLocks noGrp="1"/>
          </p:cNvSpPr>
          <p:nvPr>
            <p:ph type="body" sz="quarter" idx="20"/>
          </p:nvPr>
        </p:nvSpPr>
        <p:spPr/>
        <p:txBody>
          <a:bodyPr/>
          <a:lstStyle/>
          <a:p>
            <a:r>
              <a:rPr lang="en-US">
                <a:solidFill>
                  <a:schemeClr val="tx1"/>
                </a:solidFill>
              </a:rPr>
              <a:t>Title</a:t>
            </a:r>
          </a:p>
        </p:txBody>
      </p:sp>
      <p:sp>
        <p:nvSpPr>
          <p:cNvPr id="11" name="Text Placeholder 10">
            <a:extLst>
              <a:ext uri="{FF2B5EF4-FFF2-40B4-BE49-F238E27FC236}">
                <a16:creationId xmlns:a16="http://schemas.microsoft.com/office/drawing/2014/main" id="{AD489DBC-E2E7-F2EB-17EB-1FCEF03A4DA1}"/>
              </a:ext>
            </a:extLst>
          </p:cNvPr>
          <p:cNvSpPr>
            <a:spLocks noGrp="1"/>
          </p:cNvSpPr>
          <p:nvPr>
            <p:ph type="body" sz="quarter" idx="21"/>
          </p:nvPr>
        </p:nvSpPr>
        <p:spPr>
          <a:xfrm>
            <a:off x="8390021" y="3789490"/>
            <a:ext cx="1230606" cy="812165"/>
          </a:xfrm>
        </p:spPr>
        <p:txBody>
          <a:bodyPr/>
          <a:lstStyle/>
          <a:p>
            <a:r>
              <a:rPr lang="en-US">
                <a:solidFill>
                  <a:schemeClr val="tx1"/>
                </a:solidFill>
              </a:rPr>
              <a:t>04</a:t>
            </a:r>
          </a:p>
        </p:txBody>
      </p:sp>
      <p:sp>
        <p:nvSpPr>
          <p:cNvPr id="12" name="Text Placeholder 11">
            <a:extLst>
              <a:ext uri="{FF2B5EF4-FFF2-40B4-BE49-F238E27FC236}">
                <a16:creationId xmlns:a16="http://schemas.microsoft.com/office/drawing/2014/main" id="{8F9A7F81-219C-0B5C-508C-3D9303CB08AB}"/>
              </a:ext>
            </a:extLst>
          </p:cNvPr>
          <p:cNvSpPr>
            <a:spLocks noGrp="1"/>
          </p:cNvSpPr>
          <p:nvPr>
            <p:ph type="body" sz="quarter" idx="22"/>
          </p:nvPr>
        </p:nvSpPr>
        <p:spPr/>
        <p:txBody>
          <a:bodyPr/>
          <a:lstStyle/>
          <a:p>
            <a:r>
              <a:rPr lang="en-US">
                <a:solidFill>
                  <a:schemeClr val="tx1"/>
                </a:solidFill>
              </a:rPr>
              <a:t>Title</a:t>
            </a:r>
          </a:p>
        </p:txBody>
      </p:sp>
      <p:sp>
        <p:nvSpPr>
          <p:cNvPr id="13" name="Text Placeholder 12">
            <a:extLst>
              <a:ext uri="{FF2B5EF4-FFF2-40B4-BE49-F238E27FC236}">
                <a16:creationId xmlns:a16="http://schemas.microsoft.com/office/drawing/2014/main" id="{BE762D52-197E-253E-4FE1-7BF688780597}"/>
              </a:ext>
            </a:extLst>
          </p:cNvPr>
          <p:cNvSpPr>
            <a:spLocks noGrp="1"/>
          </p:cNvSpPr>
          <p:nvPr>
            <p:ph type="body" sz="quarter" idx="23"/>
          </p:nvPr>
        </p:nvSpPr>
        <p:spPr>
          <a:xfrm>
            <a:off x="8390021" y="4699423"/>
            <a:ext cx="1230606" cy="812165"/>
          </a:xfrm>
        </p:spPr>
        <p:txBody>
          <a:bodyPr/>
          <a:lstStyle/>
          <a:p>
            <a:r>
              <a:rPr lang="en-US">
                <a:solidFill>
                  <a:schemeClr val="tx1"/>
                </a:solidFill>
              </a:rPr>
              <a:t>05</a:t>
            </a:r>
          </a:p>
        </p:txBody>
      </p:sp>
      <p:sp>
        <p:nvSpPr>
          <p:cNvPr id="14" name="Text Placeholder 13">
            <a:extLst>
              <a:ext uri="{FF2B5EF4-FFF2-40B4-BE49-F238E27FC236}">
                <a16:creationId xmlns:a16="http://schemas.microsoft.com/office/drawing/2014/main" id="{739D0C5C-BB44-9117-CB22-332696D05F3E}"/>
              </a:ext>
            </a:extLst>
          </p:cNvPr>
          <p:cNvSpPr>
            <a:spLocks noGrp="1"/>
          </p:cNvSpPr>
          <p:nvPr>
            <p:ph type="body" sz="quarter" idx="24"/>
          </p:nvPr>
        </p:nvSpPr>
        <p:spPr/>
        <p:txBody>
          <a:bodyPr/>
          <a:lstStyle/>
          <a:p>
            <a:r>
              <a:rPr lang="en-US">
                <a:solidFill>
                  <a:schemeClr val="tx1"/>
                </a:solidFill>
              </a:rPr>
              <a:t>Title</a:t>
            </a:r>
          </a:p>
        </p:txBody>
      </p:sp>
      <p:sp>
        <p:nvSpPr>
          <p:cNvPr id="15" name="Text Placeholder 14">
            <a:extLst>
              <a:ext uri="{FF2B5EF4-FFF2-40B4-BE49-F238E27FC236}">
                <a16:creationId xmlns:a16="http://schemas.microsoft.com/office/drawing/2014/main" id="{DBE720E1-C6EC-2C08-4CFC-1ED858C90457}"/>
              </a:ext>
            </a:extLst>
          </p:cNvPr>
          <p:cNvSpPr>
            <a:spLocks noGrp="1"/>
          </p:cNvSpPr>
          <p:nvPr>
            <p:ph type="body" sz="quarter" idx="25"/>
          </p:nvPr>
        </p:nvSpPr>
        <p:spPr>
          <a:xfrm>
            <a:off x="8390021" y="5609356"/>
            <a:ext cx="1230606" cy="812165"/>
          </a:xfrm>
        </p:spPr>
        <p:txBody>
          <a:bodyPr/>
          <a:lstStyle/>
          <a:p>
            <a:r>
              <a:rPr lang="en-US">
                <a:solidFill>
                  <a:schemeClr val="tx1"/>
                </a:solidFill>
              </a:rPr>
              <a:t>06</a:t>
            </a:r>
          </a:p>
        </p:txBody>
      </p:sp>
      <p:sp>
        <p:nvSpPr>
          <p:cNvPr id="16" name="Text Placeholder 15">
            <a:extLst>
              <a:ext uri="{FF2B5EF4-FFF2-40B4-BE49-F238E27FC236}">
                <a16:creationId xmlns:a16="http://schemas.microsoft.com/office/drawing/2014/main" id="{731AF6D0-142B-B33E-C8A9-DEBBFD108602}"/>
              </a:ext>
            </a:extLst>
          </p:cNvPr>
          <p:cNvSpPr>
            <a:spLocks noGrp="1"/>
          </p:cNvSpPr>
          <p:nvPr>
            <p:ph type="body" sz="quarter" idx="26"/>
          </p:nvPr>
        </p:nvSpPr>
        <p:spPr/>
        <p:txBody>
          <a:bodyPr/>
          <a:lstStyle/>
          <a:p>
            <a:r>
              <a:rPr lang="en-US">
                <a:solidFill>
                  <a:schemeClr val="tx1"/>
                </a:solidFill>
              </a:rPr>
              <a:t>Title</a:t>
            </a:r>
          </a:p>
        </p:txBody>
      </p:sp>
      <p:sp>
        <p:nvSpPr>
          <p:cNvPr id="17" name="Text Placeholder 16">
            <a:extLst>
              <a:ext uri="{FF2B5EF4-FFF2-40B4-BE49-F238E27FC236}">
                <a16:creationId xmlns:a16="http://schemas.microsoft.com/office/drawing/2014/main" id="{997DADF7-B9BB-1B4A-6827-3CA2303A5CBF}"/>
              </a:ext>
            </a:extLst>
          </p:cNvPr>
          <p:cNvSpPr>
            <a:spLocks noGrp="1"/>
          </p:cNvSpPr>
          <p:nvPr>
            <p:ph type="body" sz="quarter" idx="27"/>
          </p:nvPr>
        </p:nvSpPr>
        <p:spPr>
          <a:xfrm>
            <a:off x="8390021" y="6519289"/>
            <a:ext cx="1230606" cy="812165"/>
          </a:xfrm>
        </p:spPr>
        <p:txBody>
          <a:bodyPr/>
          <a:lstStyle/>
          <a:p>
            <a:r>
              <a:rPr lang="en-US">
                <a:solidFill>
                  <a:schemeClr val="tx1"/>
                </a:solidFill>
              </a:rPr>
              <a:t>07</a:t>
            </a:r>
          </a:p>
        </p:txBody>
      </p:sp>
      <p:sp>
        <p:nvSpPr>
          <p:cNvPr id="18" name="Text Placeholder 17">
            <a:extLst>
              <a:ext uri="{FF2B5EF4-FFF2-40B4-BE49-F238E27FC236}">
                <a16:creationId xmlns:a16="http://schemas.microsoft.com/office/drawing/2014/main" id="{789D749D-9F7A-31BF-62D7-53EB1E50C9FE}"/>
              </a:ext>
            </a:extLst>
          </p:cNvPr>
          <p:cNvSpPr>
            <a:spLocks noGrp="1"/>
          </p:cNvSpPr>
          <p:nvPr>
            <p:ph type="body" sz="quarter" idx="28"/>
          </p:nvPr>
        </p:nvSpPr>
        <p:spPr/>
        <p:txBody>
          <a:bodyPr/>
          <a:lstStyle/>
          <a:p>
            <a:r>
              <a:rPr lang="en-US">
                <a:solidFill>
                  <a:schemeClr val="tx1"/>
                </a:solidFill>
              </a:rPr>
              <a:t>Title</a:t>
            </a:r>
          </a:p>
        </p:txBody>
      </p:sp>
      <p:sp>
        <p:nvSpPr>
          <p:cNvPr id="19" name="Text Placeholder 18">
            <a:extLst>
              <a:ext uri="{FF2B5EF4-FFF2-40B4-BE49-F238E27FC236}">
                <a16:creationId xmlns:a16="http://schemas.microsoft.com/office/drawing/2014/main" id="{AFF693CA-7538-C46E-ADE3-95BF85A2242D}"/>
              </a:ext>
            </a:extLst>
          </p:cNvPr>
          <p:cNvSpPr>
            <a:spLocks noGrp="1"/>
          </p:cNvSpPr>
          <p:nvPr>
            <p:ph type="body" sz="quarter" idx="29"/>
          </p:nvPr>
        </p:nvSpPr>
        <p:spPr>
          <a:xfrm>
            <a:off x="8390021" y="7429222"/>
            <a:ext cx="1230606" cy="812165"/>
          </a:xfrm>
        </p:spPr>
        <p:txBody>
          <a:bodyPr/>
          <a:lstStyle/>
          <a:p>
            <a:r>
              <a:rPr lang="en-US">
                <a:solidFill>
                  <a:schemeClr val="tx1"/>
                </a:solidFill>
              </a:rPr>
              <a:t>08</a:t>
            </a:r>
          </a:p>
        </p:txBody>
      </p:sp>
    </p:spTree>
    <p:extLst>
      <p:ext uri="{BB962C8B-B14F-4D97-AF65-F5344CB8AC3E}">
        <p14:creationId xmlns:p14="http://schemas.microsoft.com/office/powerpoint/2010/main" val="24599516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AFE021-9C12-7049-2E6C-89875EC3EB65}"/>
              </a:ext>
            </a:extLst>
          </p:cNvPr>
          <p:cNvSpPr>
            <a:spLocks noGrp="1"/>
          </p:cNvSpPr>
          <p:nvPr>
            <p:ph type="body" sz="quarter" idx="10"/>
          </p:nvPr>
        </p:nvSpPr>
        <p:spPr/>
        <p:txBody>
          <a:bodyPr/>
          <a:lstStyle/>
          <a:p>
            <a:r>
              <a:rPr lang="en-US" b="1"/>
              <a:t>Feature list</a:t>
            </a:r>
          </a:p>
        </p:txBody>
      </p:sp>
      <p:sp>
        <p:nvSpPr>
          <p:cNvPr id="3" name="Text Placeholder 2">
            <a:extLst>
              <a:ext uri="{FF2B5EF4-FFF2-40B4-BE49-F238E27FC236}">
                <a16:creationId xmlns:a16="http://schemas.microsoft.com/office/drawing/2014/main" id="{D5785372-5E3A-D77C-89DF-A5C0B906E6FD}"/>
              </a:ext>
            </a:extLst>
          </p:cNvPr>
          <p:cNvSpPr>
            <a:spLocks noGrp="1"/>
          </p:cNvSpPr>
          <p:nvPr>
            <p:ph type="body" sz="quarter" idx="11"/>
          </p:nvPr>
        </p:nvSpPr>
        <p:spPr/>
        <p:txBody>
          <a:bodyPr/>
          <a:lstStyle/>
          <a:p>
            <a:r>
              <a:rPr lang="en-US" b="0">
                <a:solidFill>
                  <a:schemeClr val="bg2">
                    <a:lumMod val="75000"/>
                  </a:schemeClr>
                </a:solidFill>
              </a:rPr>
              <a:t>Subtitle</a:t>
            </a:r>
          </a:p>
        </p:txBody>
      </p:sp>
      <p:sp>
        <p:nvSpPr>
          <p:cNvPr id="4" name="Text Placeholder 3">
            <a:extLst>
              <a:ext uri="{FF2B5EF4-FFF2-40B4-BE49-F238E27FC236}">
                <a16:creationId xmlns:a16="http://schemas.microsoft.com/office/drawing/2014/main" id="{F287D1C5-03BA-9564-06F5-8DA076E36DEC}"/>
              </a:ext>
            </a:extLst>
          </p:cNvPr>
          <p:cNvSpPr>
            <a:spLocks noGrp="1"/>
          </p:cNvSpPr>
          <p:nvPr>
            <p:ph type="body" sz="quarter" idx="13"/>
          </p:nvPr>
        </p:nvSpPr>
        <p:spPr/>
        <p:txBody>
          <a:bodyPr/>
          <a:lstStyle/>
          <a:p>
            <a:r>
              <a:rPr lang="en-US"/>
              <a:t>New features in new release</a:t>
            </a:r>
          </a:p>
        </p:txBody>
      </p:sp>
      <p:sp>
        <p:nvSpPr>
          <p:cNvPr id="5" name="Text Placeholder 4">
            <a:extLst>
              <a:ext uri="{FF2B5EF4-FFF2-40B4-BE49-F238E27FC236}">
                <a16:creationId xmlns:a16="http://schemas.microsoft.com/office/drawing/2014/main" id="{5CF38C20-6019-B16A-2DB4-80747F879BA5}"/>
              </a:ext>
            </a:extLst>
          </p:cNvPr>
          <p:cNvSpPr>
            <a:spLocks noGrp="1"/>
          </p:cNvSpPr>
          <p:nvPr>
            <p:ph type="body" sz="quarter" idx="4294967295"/>
          </p:nvPr>
        </p:nvSpPr>
        <p:spPr>
          <a:xfrm>
            <a:off x="1541978" y="5626101"/>
            <a:ext cx="9866506" cy="939800"/>
          </a:xfrm>
          <a:prstGeom prst="rect">
            <a:avLst/>
          </a:prstGeom>
        </p:spPr>
        <p:txBody>
          <a:bodyPr/>
          <a:lstStyle/>
          <a:p>
            <a:r>
              <a:rPr lang="en-US">
                <a:latin typeface="Aptos" panose="020B0004020202020204" pitchFamily="34" charset="0"/>
              </a:rPr>
              <a:t>This list item can also work as a bullet point</a:t>
            </a:r>
          </a:p>
        </p:txBody>
      </p:sp>
      <p:sp>
        <p:nvSpPr>
          <p:cNvPr id="6" name="Text Placeholder 5">
            <a:extLst>
              <a:ext uri="{FF2B5EF4-FFF2-40B4-BE49-F238E27FC236}">
                <a16:creationId xmlns:a16="http://schemas.microsoft.com/office/drawing/2014/main" id="{6CA0CFFC-7473-2352-60D2-5625295689F6}"/>
              </a:ext>
            </a:extLst>
          </p:cNvPr>
          <p:cNvSpPr>
            <a:spLocks noGrp="1"/>
          </p:cNvSpPr>
          <p:nvPr>
            <p:ph type="body" sz="quarter" idx="4294967295"/>
          </p:nvPr>
        </p:nvSpPr>
        <p:spPr>
          <a:xfrm>
            <a:off x="12946578" y="5626101"/>
            <a:ext cx="9866506" cy="939800"/>
          </a:xfrm>
          <a:prstGeom prst="rect">
            <a:avLst/>
          </a:prstGeom>
        </p:spPr>
        <p:txBody>
          <a:bodyPr/>
          <a:lstStyle/>
          <a:p>
            <a:r>
              <a:rPr lang="en-US">
                <a:latin typeface="Aptos" panose="020B0004020202020204" pitchFamily="34" charset="0"/>
              </a:rPr>
              <a:t>This list item can also work as a bullet point</a:t>
            </a:r>
          </a:p>
        </p:txBody>
      </p:sp>
      <p:sp>
        <p:nvSpPr>
          <p:cNvPr id="7" name="Text Placeholder 6">
            <a:extLst>
              <a:ext uri="{FF2B5EF4-FFF2-40B4-BE49-F238E27FC236}">
                <a16:creationId xmlns:a16="http://schemas.microsoft.com/office/drawing/2014/main" id="{ABFC92CB-5DE9-DE8A-3E0E-D0BA7B526CD1}"/>
              </a:ext>
            </a:extLst>
          </p:cNvPr>
          <p:cNvSpPr>
            <a:spLocks noGrp="1"/>
          </p:cNvSpPr>
          <p:nvPr>
            <p:ph type="body" sz="quarter" idx="4294967295"/>
          </p:nvPr>
        </p:nvSpPr>
        <p:spPr>
          <a:xfrm>
            <a:off x="1541978" y="7353301"/>
            <a:ext cx="9866506" cy="939800"/>
          </a:xfrm>
          <a:prstGeom prst="rect">
            <a:avLst/>
          </a:prstGeom>
        </p:spPr>
        <p:txBody>
          <a:bodyPr/>
          <a:lstStyle/>
          <a:p>
            <a:r>
              <a:rPr lang="en-US">
                <a:latin typeface="Aptos" panose="020B0004020202020204" pitchFamily="34" charset="0"/>
              </a:rPr>
              <a:t>This list item can also work as a bullet point</a:t>
            </a:r>
          </a:p>
        </p:txBody>
      </p:sp>
      <p:sp>
        <p:nvSpPr>
          <p:cNvPr id="8" name="Text Placeholder 7">
            <a:extLst>
              <a:ext uri="{FF2B5EF4-FFF2-40B4-BE49-F238E27FC236}">
                <a16:creationId xmlns:a16="http://schemas.microsoft.com/office/drawing/2014/main" id="{7BBC362C-209D-119B-7EBD-2A6C15F53003}"/>
              </a:ext>
            </a:extLst>
          </p:cNvPr>
          <p:cNvSpPr>
            <a:spLocks noGrp="1"/>
          </p:cNvSpPr>
          <p:nvPr>
            <p:ph type="body" sz="quarter" idx="4294967295"/>
          </p:nvPr>
        </p:nvSpPr>
        <p:spPr>
          <a:xfrm>
            <a:off x="12946578" y="7353301"/>
            <a:ext cx="9866506" cy="939800"/>
          </a:xfrm>
          <a:prstGeom prst="rect">
            <a:avLst/>
          </a:prstGeom>
        </p:spPr>
        <p:txBody>
          <a:bodyPr/>
          <a:lstStyle/>
          <a:p>
            <a:r>
              <a:rPr lang="en-US">
                <a:latin typeface="Aptos" panose="020B0004020202020204" pitchFamily="34" charset="0"/>
              </a:rPr>
              <a:t>This list item can also work as a bullet point</a:t>
            </a:r>
          </a:p>
        </p:txBody>
      </p:sp>
      <p:sp>
        <p:nvSpPr>
          <p:cNvPr id="9" name="Text Placeholder 8">
            <a:extLst>
              <a:ext uri="{FF2B5EF4-FFF2-40B4-BE49-F238E27FC236}">
                <a16:creationId xmlns:a16="http://schemas.microsoft.com/office/drawing/2014/main" id="{626C32B4-FB70-DA5E-8D2A-8985A25CAE0A}"/>
              </a:ext>
            </a:extLst>
          </p:cNvPr>
          <p:cNvSpPr>
            <a:spLocks noGrp="1"/>
          </p:cNvSpPr>
          <p:nvPr>
            <p:ph type="body" sz="quarter" idx="4294967295"/>
          </p:nvPr>
        </p:nvSpPr>
        <p:spPr>
          <a:xfrm>
            <a:off x="1541978" y="9080501"/>
            <a:ext cx="9866506" cy="939800"/>
          </a:xfrm>
          <a:prstGeom prst="rect">
            <a:avLst/>
          </a:prstGeom>
        </p:spPr>
        <p:txBody>
          <a:bodyPr/>
          <a:lstStyle/>
          <a:p>
            <a:r>
              <a:rPr lang="en-US">
                <a:latin typeface="Aptos" panose="020B0004020202020204" pitchFamily="34" charset="0"/>
                <a:cs typeface="Arial" panose="020B0604020202020204" pitchFamily="34" charset="0"/>
              </a:rPr>
              <a:t>This list item can also work as a bullet point</a:t>
            </a:r>
          </a:p>
        </p:txBody>
      </p:sp>
      <p:sp>
        <p:nvSpPr>
          <p:cNvPr id="10" name="Text Placeholder 9">
            <a:extLst>
              <a:ext uri="{FF2B5EF4-FFF2-40B4-BE49-F238E27FC236}">
                <a16:creationId xmlns:a16="http://schemas.microsoft.com/office/drawing/2014/main" id="{728442C2-E621-0592-18FD-2CE5DA8D0347}"/>
              </a:ext>
            </a:extLst>
          </p:cNvPr>
          <p:cNvSpPr>
            <a:spLocks noGrp="1"/>
          </p:cNvSpPr>
          <p:nvPr>
            <p:ph type="body" sz="quarter" idx="4294967295"/>
          </p:nvPr>
        </p:nvSpPr>
        <p:spPr>
          <a:xfrm>
            <a:off x="12946578" y="9080501"/>
            <a:ext cx="9866506" cy="939800"/>
          </a:xfrm>
          <a:prstGeom prst="rect">
            <a:avLst/>
          </a:prstGeom>
        </p:spPr>
        <p:txBody>
          <a:bodyPr/>
          <a:lstStyle/>
          <a:p>
            <a:r>
              <a:rPr lang="en-US">
                <a:latin typeface="Aptos" panose="020B0004020202020204" pitchFamily="34" charset="0"/>
              </a:rPr>
              <a:t>This list item can also work as a bullet point</a:t>
            </a:r>
          </a:p>
        </p:txBody>
      </p:sp>
    </p:spTree>
    <p:extLst>
      <p:ext uri="{BB962C8B-B14F-4D97-AF65-F5344CB8AC3E}">
        <p14:creationId xmlns:p14="http://schemas.microsoft.com/office/powerpoint/2010/main" val="20462922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accent2">
            <a:lumMod val="40000"/>
            <a:lumOff val="60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C398B3B-460D-AA3A-D075-32AE2EFEE6BC}"/>
              </a:ext>
            </a:extLst>
          </p:cNvPr>
          <p:cNvSpPr>
            <a:spLocks noGrp="1"/>
          </p:cNvSpPr>
          <p:nvPr>
            <p:ph type="body" sz="quarter" idx="10"/>
          </p:nvPr>
        </p:nvSpPr>
        <p:spPr>
          <a:xfrm>
            <a:off x="1703385" y="2137336"/>
            <a:ext cx="19053495" cy="7026762"/>
          </a:xfrm>
        </p:spPr>
        <p:txBody>
          <a:bodyPr/>
          <a:lstStyle/>
          <a:p>
            <a:r>
              <a:rPr lang="en-US">
                <a:solidFill>
                  <a:schemeClr val="accent3">
                    <a:lumMod val="50000"/>
                  </a:schemeClr>
                </a:solidFill>
              </a:rPr>
              <a:t>Aspire provides tools, templates, and packages for building observable, production-ready distributed apps.</a:t>
            </a:r>
          </a:p>
        </p:txBody>
      </p:sp>
      <p:sp>
        <p:nvSpPr>
          <p:cNvPr id="3" name="Text Placeholder 2">
            <a:extLst>
              <a:ext uri="{FF2B5EF4-FFF2-40B4-BE49-F238E27FC236}">
                <a16:creationId xmlns:a16="http://schemas.microsoft.com/office/drawing/2014/main" id="{53591B72-E26F-3E48-CEE3-A4FC330DA324}"/>
              </a:ext>
            </a:extLst>
          </p:cNvPr>
          <p:cNvSpPr>
            <a:spLocks noGrp="1"/>
          </p:cNvSpPr>
          <p:nvPr>
            <p:ph type="body" sz="quarter" idx="11"/>
          </p:nvPr>
        </p:nvSpPr>
        <p:spPr>
          <a:xfrm>
            <a:off x="1806033" y="8127088"/>
            <a:ext cx="6370637" cy="455176"/>
          </a:xfrm>
        </p:spPr>
        <p:txBody>
          <a:bodyPr/>
          <a:lstStyle/>
          <a:p>
            <a:pPr>
              <a:lnSpc>
                <a:spcPts val="2800"/>
              </a:lnSpc>
            </a:pPr>
            <a:r>
              <a:rPr lang="en-US" sz="2200">
                <a:solidFill>
                  <a:schemeClr val="bg1"/>
                </a:solidFill>
                <a:latin typeface="Aptos" panose="020B0004020202020204" pitchFamily="34" charset="0"/>
              </a:rPr>
              <a:t>Name and Last Name</a:t>
            </a:r>
          </a:p>
        </p:txBody>
      </p:sp>
      <p:sp>
        <p:nvSpPr>
          <p:cNvPr id="4" name="Text Placeholder 3">
            <a:extLst>
              <a:ext uri="{FF2B5EF4-FFF2-40B4-BE49-F238E27FC236}">
                <a16:creationId xmlns:a16="http://schemas.microsoft.com/office/drawing/2014/main" id="{68E4C24C-0D82-C0CD-BE10-DCC05C11CFA2}"/>
              </a:ext>
            </a:extLst>
          </p:cNvPr>
          <p:cNvSpPr>
            <a:spLocks noGrp="1"/>
          </p:cNvSpPr>
          <p:nvPr>
            <p:ph type="body" sz="quarter" idx="12"/>
          </p:nvPr>
        </p:nvSpPr>
        <p:spPr>
          <a:xfrm>
            <a:off x="1806033" y="8539073"/>
            <a:ext cx="6370637" cy="455176"/>
          </a:xfrm>
        </p:spPr>
        <p:txBody>
          <a:bodyPr/>
          <a:lstStyle/>
          <a:p>
            <a:r>
              <a:rPr lang="en-US" kern="0" spc="-48">
                <a:solidFill>
                  <a:schemeClr val="accent3">
                    <a:lumMod val="50000"/>
                  </a:schemeClr>
                </a:solidFill>
                <a:latin typeface="Aptos" panose="020B0004020202020204" pitchFamily="34" charset="0"/>
                <a:ea typeface="Segoe UI Variable Display Semibold" pitchFamily="34" charset="-122"/>
              </a:rPr>
              <a:t>Director of Brand Strategy</a:t>
            </a:r>
            <a:endParaRPr lang="en-US" sz="2000">
              <a:solidFill>
                <a:schemeClr val="accent3">
                  <a:lumMod val="50000"/>
                </a:schemeClr>
              </a:solidFill>
              <a:latin typeface="Aptos" panose="020B0004020202020204" pitchFamily="34" charset="0"/>
            </a:endParaRPr>
          </a:p>
        </p:txBody>
      </p:sp>
    </p:spTree>
    <p:extLst>
      <p:ext uri="{BB962C8B-B14F-4D97-AF65-F5344CB8AC3E}">
        <p14:creationId xmlns:p14="http://schemas.microsoft.com/office/powerpoint/2010/main" val="15593723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79B086-1BCC-01C5-EADA-0779446D84BE}"/>
              </a:ext>
            </a:extLst>
          </p:cNvPr>
          <p:cNvSpPr>
            <a:spLocks noGrp="1"/>
          </p:cNvSpPr>
          <p:nvPr>
            <p:ph type="body" sz="quarter" idx="10"/>
          </p:nvPr>
        </p:nvSpPr>
        <p:spPr/>
        <p:txBody>
          <a:bodyPr/>
          <a:lstStyle/>
          <a:p>
            <a:r>
              <a:rPr lang="en-US"/>
              <a:t>Title</a:t>
            </a:r>
          </a:p>
        </p:txBody>
      </p:sp>
      <p:sp>
        <p:nvSpPr>
          <p:cNvPr id="3" name="Text Placeholder 2">
            <a:extLst>
              <a:ext uri="{FF2B5EF4-FFF2-40B4-BE49-F238E27FC236}">
                <a16:creationId xmlns:a16="http://schemas.microsoft.com/office/drawing/2014/main" id="{E77D750D-384A-CBEE-99B5-BB578FAC020B}"/>
              </a:ext>
            </a:extLst>
          </p:cNvPr>
          <p:cNvSpPr>
            <a:spLocks noGrp="1"/>
          </p:cNvSpPr>
          <p:nvPr>
            <p:ph type="body" sz="quarter" idx="11"/>
          </p:nvPr>
        </p:nvSpPr>
        <p:spPr/>
        <p:txBody>
          <a:bodyPr/>
          <a:lstStyle/>
          <a:p>
            <a:r>
              <a:rPr lang="en-US">
                <a:solidFill>
                  <a:schemeClr val="bg2">
                    <a:lumMod val="75000"/>
                  </a:schemeClr>
                </a:solidFill>
              </a:rPr>
              <a:t>Subtitle</a:t>
            </a:r>
          </a:p>
        </p:txBody>
      </p:sp>
      <p:graphicFrame>
        <p:nvGraphicFramePr>
          <p:cNvPr id="8" name="Chart Placeholder 7">
            <a:extLst>
              <a:ext uri="{FF2B5EF4-FFF2-40B4-BE49-F238E27FC236}">
                <a16:creationId xmlns:a16="http://schemas.microsoft.com/office/drawing/2014/main" id="{43A63B18-C8C8-5F95-581A-C8882C36EC4C}"/>
              </a:ext>
            </a:extLst>
          </p:cNvPr>
          <p:cNvGraphicFramePr>
            <a:graphicFrameLocks noGrp="1"/>
          </p:cNvGraphicFramePr>
          <p:nvPr>
            <p:ph type="chart" sz="quarter" idx="12"/>
            <p:extLst>
              <p:ext uri="{D42A27DB-BD31-4B8C-83A1-F6EECF244321}">
                <p14:modId xmlns:p14="http://schemas.microsoft.com/office/powerpoint/2010/main" val="1223399773"/>
              </p:ext>
            </p:extLst>
          </p:nvPr>
        </p:nvGraphicFramePr>
        <p:xfrm>
          <a:off x="5624513" y="3733800"/>
          <a:ext cx="13138150" cy="7466013"/>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 Placeholder 1">
            <a:extLst>
              <a:ext uri="{FF2B5EF4-FFF2-40B4-BE49-F238E27FC236}">
                <a16:creationId xmlns:a16="http://schemas.microsoft.com/office/drawing/2014/main" id="{3831073B-B07D-FC31-A278-60EBB272E388}"/>
              </a:ext>
            </a:extLst>
          </p:cNvPr>
          <p:cNvSpPr txBox="1">
            <a:spLocks/>
          </p:cNvSpPr>
          <p:nvPr/>
        </p:nvSpPr>
        <p:spPr>
          <a:xfrm>
            <a:off x="10916019" y="6724650"/>
            <a:ext cx="2593235" cy="939800"/>
          </a:xfrm>
          <a:prstGeom prst="rect">
            <a:avLst/>
          </a:prstGeom>
        </p:spPr>
        <p:txBody>
          <a:bodyPr/>
          <a:lstStyle>
            <a:lvl1pPr marL="0" indent="0" algn="l" defTabSz="914400" rtl="0" eaLnBrk="1" latinLnBrk="0" hangingPunct="1">
              <a:lnSpc>
                <a:spcPts val="6800"/>
              </a:lnSpc>
              <a:spcBef>
                <a:spcPct val="20000"/>
              </a:spcBef>
              <a:buFont typeface="Arial" pitchFamily="34" charset="0"/>
              <a:buNone/>
              <a:defRPr lang="en-US" sz="6000" kern="0" spc="-120" dirty="0" smtClean="0">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b="1">
                <a:latin typeface="Poppins" pitchFamily="2" charset="77"/>
                <a:cs typeface="Poppins" pitchFamily="2" charset="77"/>
              </a:rPr>
              <a:t>FY25</a:t>
            </a:r>
          </a:p>
        </p:txBody>
      </p:sp>
    </p:spTree>
    <p:extLst>
      <p:ext uri="{BB962C8B-B14F-4D97-AF65-F5344CB8AC3E}">
        <p14:creationId xmlns:p14="http://schemas.microsoft.com/office/powerpoint/2010/main" val="13398111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B9CE2B5-C6A4-6EAC-CF46-84CEB6331001}"/>
              </a:ext>
            </a:extLst>
          </p:cNvPr>
          <p:cNvSpPr>
            <a:spLocks noGrp="1"/>
          </p:cNvSpPr>
          <p:nvPr>
            <p:ph type="body" sz="quarter" idx="10"/>
          </p:nvPr>
        </p:nvSpPr>
        <p:spPr/>
        <p:txBody>
          <a:bodyPr/>
          <a:lstStyle/>
          <a:p>
            <a:r>
              <a:rPr lang="en-US"/>
              <a:t>Title</a:t>
            </a:r>
          </a:p>
        </p:txBody>
      </p:sp>
      <p:sp>
        <p:nvSpPr>
          <p:cNvPr id="3" name="Text Placeholder 2">
            <a:extLst>
              <a:ext uri="{FF2B5EF4-FFF2-40B4-BE49-F238E27FC236}">
                <a16:creationId xmlns:a16="http://schemas.microsoft.com/office/drawing/2014/main" id="{E1214787-8D59-F5A9-2EC5-40A3F81C6D21}"/>
              </a:ext>
            </a:extLst>
          </p:cNvPr>
          <p:cNvSpPr>
            <a:spLocks noGrp="1"/>
          </p:cNvSpPr>
          <p:nvPr>
            <p:ph type="body" sz="quarter" idx="11"/>
          </p:nvPr>
        </p:nvSpPr>
        <p:spPr/>
        <p:txBody>
          <a:bodyPr/>
          <a:lstStyle/>
          <a:p>
            <a:r>
              <a:rPr lang="en-US">
                <a:solidFill>
                  <a:schemeClr val="bg2">
                    <a:lumMod val="75000"/>
                  </a:schemeClr>
                </a:solidFill>
              </a:rPr>
              <a:t>Subtitle</a:t>
            </a:r>
          </a:p>
        </p:txBody>
      </p:sp>
      <p:sp>
        <p:nvSpPr>
          <p:cNvPr id="4" name="Text Placeholder 3">
            <a:extLst>
              <a:ext uri="{FF2B5EF4-FFF2-40B4-BE49-F238E27FC236}">
                <a16:creationId xmlns:a16="http://schemas.microsoft.com/office/drawing/2014/main" id="{B61B3C89-1142-9FFA-4147-E9A9C4ACEE1A}"/>
              </a:ext>
            </a:extLst>
          </p:cNvPr>
          <p:cNvSpPr>
            <a:spLocks noGrp="1"/>
          </p:cNvSpPr>
          <p:nvPr>
            <p:ph type="body" sz="quarter" idx="12"/>
          </p:nvPr>
        </p:nvSpPr>
        <p:spPr/>
        <p:txBody>
          <a:bodyPr/>
          <a:lstStyle/>
          <a:p>
            <a:r>
              <a:rPr lang="en-US"/>
              <a:t>Card 2</a:t>
            </a:r>
          </a:p>
        </p:txBody>
      </p:sp>
      <p:sp>
        <p:nvSpPr>
          <p:cNvPr id="5" name="Text Placeholder 4">
            <a:extLst>
              <a:ext uri="{FF2B5EF4-FFF2-40B4-BE49-F238E27FC236}">
                <a16:creationId xmlns:a16="http://schemas.microsoft.com/office/drawing/2014/main" id="{E419BA43-F1DC-ED16-E51A-2835BECF9F50}"/>
              </a:ext>
            </a:extLst>
          </p:cNvPr>
          <p:cNvSpPr>
            <a:spLocks noGrp="1"/>
          </p:cNvSpPr>
          <p:nvPr>
            <p:ph type="body" sz="quarter" idx="13"/>
          </p:nvPr>
        </p:nvSpPr>
        <p:spPr/>
        <p:txBody>
          <a:bodyPr/>
          <a:lstStyle/>
          <a:p>
            <a:r>
              <a:rPr lang="en-US" spc="-96"/>
              <a:t>Subtitle</a:t>
            </a:r>
            <a:endParaRPr lang="en-US"/>
          </a:p>
        </p:txBody>
      </p:sp>
      <p:sp>
        <p:nvSpPr>
          <p:cNvPr id="6" name="Text Placeholder 5">
            <a:extLst>
              <a:ext uri="{FF2B5EF4-FFF2-40B4-BE49-F238E27FC236}">
                <a16:creationId xmlns:a16="http://schemas.microsoft.com/office/drawing/2014/main" id="{22D970D3-A841-B8E4-0BAB-BAEF6C8D4532}"/>
              </a:ext>
            </a:extLst>
          </p:cNvPr>
          <p:cNvSpPr>
            <a:spLocks noGrp="1"/>
          </p:cNvSpPr>
          <p:nvPr>
            <p:ph type="body" sz="quarter" idx="14"/>
          </p:nvPr>
        </p:nvSpPr>
        <p:spPr/>
        <p:txBody>
          <a:bodyPr/>
          <a:lstStyle/>
          <a:p>
            <a:r>
              <a:rPr lang="en-US"/>
              <a:t>Card 2</a:t>
            </a:r>
          </a:p>
        </p:txBody>
      </p:sp>
      <p:sp>
        <p:nvSpPr>
          <p:cNvPr id="7" name="Text Placeholder 6">
            <a:extLst>
              <a:ext uri="{FF2B5EF4-FFF2-40B4-BE49-F238E27FC236}">
                <a16:creationId xmlns:a16="http://schemas.microsoft.com/office/drawing/2014/main" id="{848BB1F9-B5D8-E648-C0F0-68E11C6B7C56}"/>
              </a:ext>
            </a:extLst>
          </p:cNvPr>
          <p:cNvSpPr>
            <a:spLocks noGrp="1"/>
          </p:cNvSpPr>
          <p:nvPr>
            <p:ph type="body" sz="quarter" idx="15"/>
          </p:nvPr>
        </p:nvSpPr>
        <p:spPr/>
        <p:txBody>
          <a:bodyPr/>
          <a:lstStyle/>
          <a:p>
            <a:r>
              <a:rPr lang="en-US" spc="-96"/>
              <a:t>Subtitle</a:t>
            </a:r>
            <a:endParaRPr lang="en-US"/>
          </a:p>
        </p:txBody>
      </p:sp>
      <p:sp>
        <p:nvSpPr>
          <p:cNvPr id="8" name="Text Placeholder 7">
            <a:extLst>
              <a:ext uri="{FF2B5EF4-FFF2-40B4-BE49-F238E27FC236}">
                <a16:creationId xmlns:a16="http://schemas.microsoft.com/office/drawing/2014/main" id="{027046ED-A492-9A5C-145F-275C17589600}"/>
              </a:ext>
            </a:extLst>
          </p:cNvPr>
          <p:cNvSpPr>
            <a:spLocks noGrp="1"/>
          </p:cNvSpPr>
          <p:nvPr>
            <p:ph type="body" sz="quarter" idx="16"/>
          </p:nvPr>
        </p:nvSpPr>
        <p:spPr/>
        <p:txBody>
          <a:bodyPr anchor="b"/>
          <a:lstStyle/>
          <a:p>
            <a:r>
              <a:rPr lang="en-US">
                <a:latin typeface="Aptos" panose="020B0004020202020204" pitchFamily="34" charset="0"/>
              </a:rPr>
              <a:t>Description</a:t>
            </a:r>
          </a:p>
        </p:txBody>
      </p:sp>
      <p:sp>
        <p:nvSpPr>
          <p:cNvPr id="9" name="Text Placeholder 8">
            <a:extLst>
              <a:ext uri="{FF2B5EF4-FFF2-40B4-BE49-F238E27FC236}">
                <a16:creationId xmlns:a16="http://schemas.microsoft.com/office/drawing/2014/main" id="{80867D82-2BAF-6F78-62D1-3418DCDF4833}"/>
              </a:ext>
            </a:extLst>
          </p:cNvPr>
          <p:cNvSpPr>
            <a:spLocks noGrp="1"/>
          </p:cNvSpPr>
          <p:nvPr>
            <p:ph type="body" sz="quarter" idx="17"/>
          </p:nvPr>
        </p:nvSpPr>
        <p:spPr/>
        <p:txBody>
          <a:bodyPr anchor="b"/>
          <a:lstStyle/>
          <a:p>
            <a:r>
              <a:rPr lang="en-US">
                <a:latin typeface="Aptos" panose="020B0004020202020204" pitchFamily="34" charset="0"/>
              </a:rPr>
              <a:t>Description</a:t>
            </a:r>
          </a:p>
        </p:txBody>
      </p:sp>
    </p:spTree>
    <p:extLst>
      <p:ext uri="{BB962C8B-B14F-4D97-AF65-F5344CB8AC3E}">
        <p14:creationId xmlns:p14="http://schemas.microsoft.com/office/powerpoint/2010/main" val="32681299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577ECC-898C-6880-2138-D239851E84C0}"/>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D9B2122-4A1D-E249-F45C-E07DE44CF928}"/>
              </a:ext>
            </a:extLst>
          </p:cNvPr>
          <p:cNvSpPr>
            <a:spLocks noGrp="1"/>
          </p:cNvSpPr>
          <p:nvPr>
            <p:ph type="body" sz="quarter" idx="17"/>
          </p:nvPr>
        </p:nvSpPr>
        <p:spPr>
          <a:xfrm>
            <a:off x="3653172" y="3988341"/>
            <a:ext cx="17080830" cy="6400800"/>
          </a:xfrm>
        </p:spPr>
        <p:txBody>
          <a:bodyPr/>
          <a:lstStyle/>
          <a:p>
            <a:r>
              <a:rPr lang="en-US" sz="9600"/>
              <a:t>Aspire is the tool for </a:t>
            </a:r>
            <a:br>
              <a:rPr lang="en-US" sz="9600"/>
            </a:br>
            <a:r>
              <a:rPr lang="en-US" sz="9600" b="0">
                <a:solidFill>
                  <a:schemeClr val="accent1"/>
                </a:solidFill>
                <a:latin typeface="+mj-lt"/>
              </a:rPr>
              <a:t>code-first</a:t>
            </a:r>
            <a:r>
              <a:rPr lang="en-US" sz="9600" b="0">
                <a:latin typeface="+mj-lt"/>
              </a:rPr>
              <a:t>, </a:t>
            </a:r>
            <a:r>
              <a:rPr lang="en-US" sz="9600" b="0">
                <a:solidFill>
                  <a:schemeClr val="accent1"/>
                </a:solidFill>
                <a:latin typeface="+mj-lt"/>
              </a:rPr>
              <a:t>extensible</a:t>
            </a:r>
            <a:r>
              <a:rPr lang="en-US" sz="9600" b="0">
                <a:latin typeface="+mj-lt"/>
              </a:rPr>
              <a:t>, </a:t>
            </a:r>
            <a:r>
              <a:rPr lang="en-US" sz="9600" b="0">
                <a:solidFill>
                  <a:schemeClr val="accent1"/>
                </a:solidFill>
                <a:latin typeface="+mj-lt"/>
              </a:rPr>
              <a:t>observable</a:t>
            </a:r>
            <a:r>
              <a:rPr lang="en-US" sz="9600" b="0">
                <a:latin typeface="+mj-lt"/>
              </a:rPr>
              <a:t> </a:t>
            </a:r>
            <a:r>
              <a:rPr lang="en-US" sz="9600" b="0">
                <a:solidFill>
                  <a:schemeClr val="accent1">
                    <a:lumMod val="50000"/>
                  </a:schemeClr>
                </a:solidFill>
                <a:latin typeface="+mj-lt"/>
              </a:rPr>
              <a:t>dev</a:t>
            </a:r>
            <a:r>
              <a:rPr lang="en-US" sz="9600" b="0">
                <a:latin typeface="+mj-lt"/>
              </a:rPr>
              <a:t> and </a:t>
            </a:r>
            <a:r>
              <a:rPr lang="en-US" sz="9600" b="0">
                <a:solidFill>
                  <a:schemeClr val="accent1">
                    <a:lumMod val="50000"/>
                  </a:schemeClr>
                </a:solidFill>
                <a:latin typeface="+mj-lt"/>
              </a:rPr>
              <a:t>deploy</a:t>
            </a:r>
            <a:r>
              <a:rPr lang="en-US" sz="9600" b="0">
                <a:latin typeface="+mj-lt"/>
              </a:rPr>
              <a:t>. </a:t>
            </a:r>
          </a:p>
        </p:txBody>
      </p:sp>
      <p:pic>
        <p:nvPicPr>
          <p:cNvPr id="4" name="Graphic 3">
            <a:extLst>
              <a:ext uri="{FF2B5EF4-FFF2-40B4-BE49-F238E27FC236}">
                <a16:creationId xmlns:a16="http://schemas.microsoft.com/office/drawing/2014/main" id="{0FC583A5-5926-160B-8B4A-74EA9134219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02159" y="2005485"/>
            <a:ext cx="1982856" cy="1982856"/>
          </a:xfrm>
          <a:prstGeom prst="rect">
            <a:avLst/>
          </a:prstGeom>
        </p:spPr>
      </p:pic>
    </p:spTree>
    <p:extLst>
      <p:ext uri="{BB962C8B-B14F-4D97-AF65-F5344CB8AC3E}">
        <p14:creationId xmlns:p14="http://schemas.microsoft.com/office/powerpoint/2010/main" val="710115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anim calcmode="lin" valueType="num">
                                      <p:cBhvr>
                                        <p:cTn id="8"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2"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a:extLst>
              <a:ext uri="{FF2B5EF4-FFF2-40B4-BE49-F238E27FC236}">
                <a16:creationId xmlns:a16="http://schemas.microsoft.com/office/drawing/2014/main" id="{D187AEF9-B568-2A15-2AA0-929D67EB9A25}"/>
              </a:ext>
            </a:extLst>
          </p:cNvPr>
          <p:cNvSpPr/>
          <p:nvPr/>
        </p:nvSpPr>
        <p:spPr>
          <a:xfrm>
            <a:off x="1140566" y="5892801"/>
            <a:ext cx="7191802" cy="5232399"/>
          </a:xfrm>
          <a:prstGeom prst="roundRect">
            <a:avLst>
              <a:gd name="adj" fmla="val 5374"/>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Poppins" pitchFamily="2" charset="77"/>
            </a:endParaRPr>
          </a:p>
        </p:txBody>
      </p:sp>
      <p:sp>
        <p:nvSpPr>
          <p:cNvPr id="13" name="Rounded Rectangle 12">
            <a:extLst>
              <a:ext uri="{FF2B5EF4-FFF2-40B4-BE49-F238E27FC236}">
                <a16:creationId xmlns:a16="http://schemas.microsoft.com/office/drawing/2014/main" id="{4C2B7E65-831F-3299-BC6C-F47A7D70CD47}"/>
              </a:ext>
            </a:extLst>
          </p:cNvPr>
          <p:cNvSpPr/>
          <p:nvPr/>
        </p:nvSpPr>
        <p:spPr>
          <a:xfrm>
            <a:off x="8598641" y="5892801"/>
            <a:ext cx="7191802" cy="5232399"/>
          </a:xfrm>
          <a:prstGeom prst="roundRect">
            <a:avLst>
              <a:gd name="adj" fmla="val 5374"/>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Poppins" pitchFamily="2" charset="77"/>
            </a:endParaRPr>
          </a:p>
        </p:txBody>
      </p:sp>
      <p:sp>
        <p:nvSpPr>
          <p:cNvPr id="14" name="Rounded Rectangle 13">
            <a:extLst>
              <a:ext uri="{FF2B5EF4-FFF2-40B4-BE49-F238E27FC236}">
                <a16:creationId xmlns:a16="http://schemas.microsoft.com/office/drawing/2014/main" id="{7356DDAC-0232-194A-5ADE-13406CE076D6}"/>
              </a:ext>
            </a:extLst>
          </p:cNvPr>
          <p:cNvSpPr/>
          <p:nvPr/>
        </p:nvSpPr>
        <p:spPr>
          <a:xfrm>
            <a:off x="16056716" y="5892801"/>
            <a:ext cx="7191802" cy="5232399"/>
          </a:xfrm>
          <a:prstGeom prst="roundRect">
            <a:avLst>
              <a:gd name="adj" fmla="val 5374"/>
            </a:avLst>
          </a:prstGeom>
          <a:solidFill>
            <a:schemeClr val="accent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Poppins" pitchFamily="2" charset="77"/>
            </a:endParaRPr>
          </a:p>
        </p:txBody>
      </p:sp>
      <p:sp>
        <p:nvSpPr>
          <p:cNvPr id="2" name="Text Placeholder 1">
            <a:extLst>
              <a:ext uri="{FF2B5EF4-FFF2-40B4-BE49-F238E27FC236}">
                <a16:creationId xmlns:a16="http://schemas.microsoft.com/office/drawing/2014/main" id="{5F5632D9-1A82-0A42-0B6D-917FC1C12EED}"/>
              </a:ext>
            </a:extLst>
          </p:cNvPr>
          <p:cNvSpPr>
            <a:spLocks noGrp="1"/>
          </p:cNvSpPr>
          <p:nvPr>
            <p:ph type="body" sz="quarter" idx="12"/>
          </p:nvPr>
        </p:nvSpPr>
        <p:spPr/>
        <p:txBody>
          <a:bodyPr/>
          <a:lstStyle/>
          <a:p>
            <a:r>
              <a:rPr lang="en-US"/>
              <a:t>Card 2</a:t>
            </a:r>
          </a:p>
        </p:txBody>
      </p:sp>
      <p:sp>
        <p:nvSpPr>
          <p:cNvPr id="3" name="Text Placeholder 2">
            <a:extLst>
              <a:ext uri="{FF2B5EF4-FFF2-40B4-BE49-F238E27FC236}">
                <a16:creationId xmlns:a16="http://schemas.microsoft.com/office/drawing/2014/main" id="{D80D0AC3-85DD-9627-981F-9E380D1B798B}"/>
              </a:ext>
            </a:extLst>
          </p:cNvPr>
          <p:cNvSpPr>
            <a:spLocks noGrp="1"/>
          </p:cNvSpPr>
          <p:nvPr>
            <p:ph type="body" sz="quarter" idx="13"/>
          </p:nvPr>
        </p:nvSpPr>
        <p:spPr>
          <a:xfrm>
            <a:off x="8962126" y="7067667"/>
            <a:ext cx="6140138" cy="939800"/>
          </a:xfrm>
        </p:spPr>
        <p:txBody>
          <a:bodyPr/>
          <a:lstStyle/>
          <a:p>
            <a:r>
              <a:rPr lang="en-US" spc="-96"/>
              <a:t>Subtitle</a:t>
            </a:r>
          </a:p>
        </p:txBody>
      </p:sp>
      <p:sp>
        <p:nvSpPr>
          <p:cNvPr id="4" name="Text Placeholder 3">
            <a:extLst>
              <a:ext uri="{FF2B5EF4-FFF2-40B4-BE49-F238E27FC236}">
                <a16:creationId xmlns:a16="http://schemas.microsoft.com/office/drawing/2014/main" id="{1142F6EE-4433-7640-E465-D20D0EDE9C96}"/>
              </a:ext>
            </a:extLst>
          </p:cNvPr>
          <p:cNvSpPr>
            <a:spLocks noGrp="1"/>
          </p:cNvSpPr>
          <p:nvPr>
            <p:ph type="body" sz="quarter" idx="16"/>
          </p:nvPr>
        </p:nvSpPr>
        <p:spPr>
          <a:xfrm>
            <a:off x="8962126" y="10216619"/>
            <a:ext cx="4408488" cy="552981"/>
          </a:xfrm>
        </p:spPr>
        <p:txBody>
          <a:bodyPr anchor="b"/>
          <a:lstStyle/>
          <a:p>
            <a:r>
              <a:rPr lang="en-US"/>
              <a:t>Description</a:t>
            </a:r>
          </a:p>
        </p:txBody>
      </p:sp>
      <p:sp>
        <p:nvSpPr>
          <p:cNvPr id="5" name="Text Placeholder 4">
            <a:extLst>
              <a:ext uri="{FF2B5EF4-FFF2-40B4-BE49-F238E27FC236}">
                <a16:creationId xmlns:a16="http://schemas.microsoft.com/office/drawing/2014/main" id="{F9E2B2FE-2ACB-92DD-0CD4-033BDEFB8302}"/>
              </a:ext>
            </a:extLst>
          </p:cNvPr>
          <p:cNvSpPr>
            <a:spLocks noGrp="1"/>
          </p:cNvSpPr>
          <p:nvPr>
            <p:ph type="body" sz="quarter" idx="17"/>
          </p:nvPr>
        </p:nvSpPr>
        <p:spPr/>
        <p:txBody>
          <a:bodyPr/>
          <a:lstStyle/>
          <a:p>
            <a:r>
              <a:rPr lang="en-US"/>
              <a:t>Card 3</a:t>
            </a:r>
          </a:p>
        </p:txBody>
      </p:sp>
      <p:sp>
        <p:nvSpPr>
          <p:cNvPr id="6" name="Text Placeholder 5">
            <a:extLst>
              <a:ext uri="{FF2B5EF4-FFF2-40B4-BE49-F238E27FC236}">
                <a16:creationId xmlns:a16="http://schemas.microsoft.com/office/drawing/2014/main" id="{94EFA4A9-472F-4CEC-D4EA-B323B968A2E8}"/>
              </a:ext>
            </a:extLst>
          </p:cNvPr>
          <p:cNvSpPr>
            <a:spLocks noGrp="1"/>
          </p:cNvSpPr>
          <p:nvPr>
            <p:ph type="body" sz="quarter" idx="18"/>
          </p:nvPr>
        </p:nvSpPr>
        <p:spPr>
          <a:xfrm>
            <a:off x="16425607" y="7067667"/>
            <a:ext cx="6140138" cy="939800"/>
          </a:xfrm>
        </p:spPr>
        <p:txBody>
          <a:bodyPr/>
          <a:lstStyle/>
          <a:p>
            <a:r>
              <a:rPr lang="en-US" spc="-96"/>
              <a:t>Subtitle</a:t>
            </a:r>
          </a:p>
        </p:txBody>
      </p:sp>
      <p:sp>
        <p:nvSpPr>
          <p:cNvPr id="7" name="Text Placeholder 6">
            <a:extLst>
              <a:ext uri="{FF2B5EF4-FFF2-40B4-BE49-F238E27FC236}">
                <a16:creationId xmlns:a16="http://schemas.microsoft.com/office/drawing/2014/main" id="{FAB374BE-5F68-7093-2CD0-AE079E76C1E5}"/>
              </a:ext>
            </a:extLst>
          </p:cNvPr>
          <p:cNvSpPr>
            <a:spLocks noGrp="1"/>
          </p:cNvSpPr>
          <p:nvPr>
            <p:ph type="body" sz="quarter" idx="19"/>
          </p:nvPr>
        </p:nvSpPr>
        <p:spPr>
          <a:xfrm>
            <a:off x="16425607" y="10216619"/>
            <a:ext cx="4408488" cy="552981"/>
          </a:xfrm>
        </p:spPr>
        <p:txBody>
          <a:bodyPr anchor="b"/>
          <a:lstStyle/>
          <a:p>
            <a:r>
              <a:rPr lang="en-US"/>
              <a:t>Description</a:t>
            </a:r>
          </a:p>
        </p:txBody>
      </p:sp>
      <p:sp>
        <p:nvSpPr>
          <p:cNvPr id="8" name="Text Placeholder 7">
            <a:extLst>
              <a:ext uri="{FF2B5EF4-FFF2-40B4-BE49-F238E27FC236}">
                <a16:creationId xmlns:a16="http://schemas.microsoft.com/office/drawing/2014/main" id="{4BE6A8B9-4CFA-D2C6-8A7B-9E7E956E1E01}"/>
              </a:ext>
            </a:extLst>
          </p:cNvPr>
          <p:cNvSpPr>
            <a:spLocks noGrp="1"/>
          </p:cNvSpPr>
          <p:nvPr>
            <p:ph type="body" sz="quarter" idx="20"/>
          </p:nvPr>
        </p:nvSpPr>
        <p:spPr/>
        <p:txBody>
          <a:bodyPr/>
          <a:lstStyle/>
          <a:p>
            <a:r>
              <a:rPr lang="en-US"/>
              <a:t>Card 1</a:t>
            </a:r>
          </a:p>
        </p:txBody>
      </p:sp>
      <p:sp>
        <p:nvSpPr>
          <p:cNvPr id="9" name="Text Placeholder 8">
            <a:extLst>
              <a:ext uri="{FF2B5EF4-FFF2-40B4-BE49-F238E27FC236}">
                <a16:creationId xmlns:a16="http://schemas.microsoft.com/office/drawing/2014/main" id="{39DA9A4D-BC10-87E1-4082-AD106BED5EB2}"/>
              </a:ext>
            </a:extLst>
          </p:cNvPr>
          <p:cNvSpPr>
            <a:spLocks noGrp="1"/>
          </p:cNvSpPr>
          <p:nvPr>
            <p:ph type="body" sz="quarter" idx="21"/>
          </p:nvPr>
        </p:nvSpPr>
        <p:spPr>
          <a:xfrm>
            <a:off x="1498645" y="7067667"/>
            <a:ext cx="6140138" cy="939800"/>
          </a:xfrm>
        </p:spPr>
        <p:txBody>
          <a:bodyPr/>
          <a:lstStyle/>
          <a:p>
            <a:r>
              <a:rPr lang="en-US" spc="-96"/>
              <a:t>Subtitle</a:t>
            </a:r>
          </a:p>
        </p:txBody>
      </p:sp>
      <p:sp>
        <p:nvSpPr>
          <p:cNvPr id="10" name="Text Placeholder 9">
            <a:extLst>
              <a:ext uri="{FF2B5EF4-FFF2-40B4-BE49-F238E27FC236}">
                <a16:creationId xmlns:a16="http://schemas.microsoft.com/office/drawing/2014/main" id="{C8EBC18E-201B-7C83-140C-B1BB88EE7D9F}"/>
              </a:ext>
            </a:extLst>
          </p:cNvPr>
          <p:cNvSpPr>
            <a:spLocks noGrp="1"/>
          </p:cNvSpPr>
          <p:nvPr>
            <p:ph type="body" sz="quarter" idx="10"/>
          </p:nvPr>
        </p:nvSpPr>
        <p:spPr/>
        <p:txBody>
          <a:bodyPr/>
          <a:lstStyle/>
          <a:p>
            <a:r>
              <a:rPr lang="en-US"/>
              <a:t>Title</a:t>
            </a:r>
          </a:p>
        </p:txBody>
      </p:sp>
      <p:sp>
        <p:nvSpPr>
          <p:cNvPr id="11" name="Text Placeholder 10">
            <a:extLst>
              <a:ext uri="{FF2B5EF4-FFF2-40B4-BE49-F238E27FC236}">
                <a16:creationId xmlns:a16="http://schemas.microsoft.com/office/drawing/2014/main" id="{A6B87F4F-4086-CCF2-4F6A-4ECBE4366A3C}"/>
              </a:ext>
            </a:extLst>
          </p:cNvPr>
          <p:cNvSpPr>
            <a:spLocks noGrp="1"/>
          </p:cNvSpPr>
          <p:nvPr>
            <p:ph type="body" sz="quarter" idx="11"/>
          </p:nvPr>
        </p:nvSpPr>
        <p:spPr/>
        <p:txBody>
          <a:bodyPr/>
          <a:lstStyle/>
          <a:p>
            <a:r>
              <a:rPr lang="en-US">
                <a:solidFill>
                  <a:schemeClr val="bg2">
                    <a:lumMod val="75000"/>
                  </a:schemeClr>
                </a:solidFill>
              </a:rPr>
              <a:t>Subtitle</a:t>
            </a:r>
          </a:p>
        </p:txBody>
      </p:sp>
      <p:sp>
        <p:nvSpPr>
          <p:cNvPr id="15" name="Text Placeholder 3">
            <a:extLst>
              <a:ext uri="{FF2B5EF4-FFF2-40B4-BE49-F238E27FC236}">
                <a16:creationId xmlns:a16="http://schemas.microsoft.com/office/drawing/2014/main" id="{49961A24-FF7C-6DF9-76A6-EEB5F592BE04}"/>
              </a:ext>
            </a:extLst>
          </p:cNvPr>
          <p:cNvSpPr txBox="1">
            <a:spLocks/>
          </p:cNvSpPr>
          <p:nvPr/>
        </p:nvSpPr>
        <p:spPr>
          <a:xfrm>
            <a:off x="1646926" y="10216619"/>
            <a:ext cx="4408488" cy="552981"/>
          </a:xfrm>
          <a:prstGeom prst="rect">
            <a:avLst/>
          </a:prstGeom>
        </p:spPr>
        <p:txBody>
          <a:bodyPr anchor="b"/>
          <a:lstStyle>
            <a:lvl1pPr marL="0" indent="0" algn="l" defTabSz="914400" rtl="0" eaLnBrk="1" latinLnBrk="0" hangingPunct="1">
              <a:lnSpc>
                <a:spcPts val="3200"/>
              </a:lnSpc>
              <a:spcBef>
                <a:spcPct val="20000"/>
              </a:spcBef>
              <a:buFont typeface="Arial" pitchFamily="34" charset="0"/>
              <a:buNone/>
              <a:defRPr lang="en-US" sz="2400" kern="0" spc="-48" dirty="0">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atin typeface="Poppins" pitchFamily="2" charset="77"/>
                <a:cs typeface="Poppins" pitchFamily="2" charset="77"/>
              </a:rPr>
              <a:t>Description</a:t>
            </a:r>
          </a:p>
        </p:txBody>
      </p:sp>
    </p:spTree>
    <p:extLst>
      <p:ext uri="{BB962C8B-B14F-4D97-AF65-F5344CB8AC3E}">
        <p14:creationId xmlns:p14="http://schemas.microsoft.com/office/powerpoint/2010/main" val="1829623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8F87AED-2092-A947-A792-31893CA0AB9C}"/>
              </a:ext>
            </a:extLst>
          </p:cNvPr>
          <p:cNvSpPr>
            <a:spLocks noGrp="1"/>
          </p:cNvSpPr>
          <p:nvPr>
            <p:ph type="body" sz="quarter" idx="10"/>
          </p:nvPr>
        </p:nvSpPr>
        <p:spPr/>
        <p:txBody>
          <a:bodyPr/>
          <a:lstStyle/>
          <a:p>
            <a:r>
              <a:rPr lang="en-US"/>
              <a:t>Title</a:t>
            </a:r>
          </a:p>
        </p:txBody>
      </p:sp>
      <p:sp>
        <p:nvSpPr>
          <p:cNvPr id="3" name="Text Placeholder 2">
            <a:extLst>
              <a:ext uri="{FF2B5EF4-FFF2-40B4-BE49-F238E27FC236}">
                <a16:creationId xmlns:a16="http://schemas.microsoft.com/office/drawing/2014/main" id="{CDF96271-5D24-D1D9-98E4-84A96372B9B3}"/>
              </a:ext>
            </a:extLst>
          </p:cNvPr>
          <p:cNvSpPr>
            <a:spLocks noGrp="1"/>
          </p:cNvSpPr>
          <p:nvPr>
            <p:ph type="body" sz="quarter" idx="11"/>
          </p:nvPr>
        </p:nvSpPr>
        <p:spPr/>
        <p:txBody>
          <a:bodyPr/>
          <a:lstStyle/>
          <a:p>
            <a:r>
              <a:rPr lang="en-US">
                <a:solidFill>
                  <a:schemeClr val="bg2">
                    <a:lumMod val="75000"/>
                  </a:schemeClr>
                </a:solidFill>
              </a:rPr>
              <a:t>Subtitle</a:t>
            </a:r>
          </a:p>
        </p:txBody>
      </p:sp>
      <p:sp>
        <p:nvSpPr>
          <p:cNvPr id="4" name="Text Placeholder 3">
            <a:extLst>
              <a:ext uri="{FF2B5EF4-FFF2-40B4-BE49-F238E27FC236}">
                <a16:creationId xmlns:a16="http://schemas.microsoft.com/office/drawing/2014/main" id="{464DD545-81A1-D344-FFE6-CE0F3B2F9905}"/>
              </a:ext>
            </a:extLst>
          </p:cNvPr>
          <p:cNvSpPr>
            <a:spLocks noGrp="1"/>
          </p:cNvSpPr>
          <p:nvPr>
            <p:ph type="body" sz="quarter" idx="16"/>
          </p:nvPr>
        </p:nvSpPr>
        <p:spPr/>
        <p:txBody>
          <a:bodyPr/>
          <a:lstStyle/>
          <a:p>
            <a:r>
              <a:rPr lang="en-US"/>
              <a:t>Title</a:t>
            </a:r>
          </a:p>
        </p:txBody>
      </p:sp>
      <p:sp>
        <p:nvSpPr>
          <p:cNvPr id="5" name="Text Placeholder 4">
            <a:extLst>
              <a:ext uri="{FF2B5EF4-FFF2-40B4-BE49-F238E27FC236}">
                <a16:creationId xmlns:a16="http://schemas.microsoft.com/office/drawing/2014/main" id="{CE8B8118-A65D-0F47-972D-A17C74585A88}"/>
              </a:ext>
            </a:extLst>
          </p:cNvPr>
          <p:cNvSpPr>
            <a:spLocks noGrp="1"/>
          </p:cNvSpPr>
          <p:nvPr>
            <p:ph type="body" sz="quarter" idx="19"/>
          </p:nvPr>
        </p:nvSpPr>
        <p:spPr/>
        <p:txBody>
          <a:bodyPr/>
          <a:lstStyle/>
          <a:p>
            <a:r>
              <a:rPr lang="en-US"/>
              <a:t>01</a:t>
            </a:r>
          </a:p>
        </p:txBody>
      </p:sp>
      <p:sp>
        <p:nvSpPr>
          <p:cNvPr id="6" name="Text Placeholder 5">
            <a:extLst>
              <a:ext uri="{FF2B5EF4-FFF2-40B4-BE49-F238E27FC236}">
                <a16:creationId xmlns:a16="http://schemas.microsoft.com/office/drawing/2014/main" id="{4C38D719-1CFA-B26E-C3C8-CFADB1D36945}"/>
              </a:ext>
            </a:extLst>
          </p:cNvPr>
          <p:cNvSpPr>
            <a:spLocks noGrp="1"/>
          </p:cNvSpPr>
          <p:nvPr>
            <p:ph type="body" sz="quarter" idx="22"/>
          </p:nvPr>
        </p:nvSpPr>
        <p:spPr/>
        <p:txBody>
          <a:bodyPr/>
          <a:lstStyle/>
          <a:p>
            <a:r>
              <a:rPr lang="en-US">
                <a:latin typeface="Aptos" panose="020B0004020202020204" pitchFamily="34" charset="0"/>
              </a:rPr>
              <a:t>Aspire is designed to be local-first, meaning you develop and test your applications on your local machine and Aspire strives to closely mirror production.</a:t>
            </a:r>
          </a:p>
        </p:txBody>
      </p:sp>
      <p:sp>
        <p:nvSpPr>
          <p:cNvPr id="7" name="Text Placeholder 6">
            <a:extLst>
              <a:ext uri="{FF2B5EF4-FFF2-40B4-BE49-F238E27FC236}">
                <a16:creationId xmlns:a16="http://schemas.microsoft.com/office/drawing/2014/main" id="{9A82C7FD-3DFD-594D-2A76-082ACB37F6BC}"/>
              </a:ext>
            </a:extLst>
          </p:cNvPr>
          <p:cNvSpPr>
            <a:spLocks noGrp="1"/>
          </p:cNvSpPr>
          <p:nvPr>
            <p:ph type="body" sz="quarter" idx="23"/>
          </p:nvPr>
        </p:nvSpPr>
        <p:spPr/>
        <p:txBody>
          <a:bodyPr/>
          <a:lstStyle/>
          <a:p>
            <a:r>
              <a:rPr lang="en-US"/>
              <a:t>Title</a:t>
            </a:r>
          </a:p>
        </p:txBody>
      </p:sp>
      <p:sp>
        <p:nvSpPr>
          <p:cNvPr id="8" name="Text Placeholder 7">
            <a:extLst>
              <a:ext uri="{FF2B5EF4-FFF2-40B4-BE49-F238E27FC236}">
                <a16:creationId xmlns:a16="http://schemas.microsoft.com/office/drawing/2014/main" id="{6EB9D373-46C4-089E-0CC2-11149C061057}"/>
              </a:ext>
            </a:extLst>
          </p:cNvPr>
          <p:cNvSpPr>
            <a:spLocks noGrp="1"/>
          </p:cNvSpPr>
          <p:nvPr>
            <p:ph type="body" sz="quarter" idx="24"/>
          </p:nvPr>
        </p:nvSpPr>
        <p:spPr/>
        <p:txBody>
          <a:bodyPr/>
          <a:lstStyle/>
          <a:p>
            <a:r>
              <a:rPr lang="en-US"/>
              <a:t>02</a:t>
            </a:r>
          </a:p>
        </p:txBody>
      </p:sp>
      <p:sp>
        <p:nvSpPr>
          <p:cNvPr id="9" name="Text Placeholder 8">
            <a:extLst>
              <a:ext uri="{FF2B5EF4-FFF2-40B4-BE49-F238E27FC236}">
                <a16:creationId xmlns:a16="http://schemas.microsoft.com/office/drawing/2014/main" id="{006B064A-82DD-8258-DA28-3D11259AB54B}"/>
              </a:ext>
            </a:extLst>
          </p:cNvPr>
          <p:cNvSpPr>
            <a:spLocks noGrp="1"/>
          </p:cNvSpPr>
          <p:nvPr>
            <p:ph type="body" sz="quarter" idx="25"/>
          </p:nvPr>
        </p:nvSpPr>
        <p:spPr/>
        <p:txBody>
          <a:bodyPr/>
          <a:lstStyle/>
          <a:p>
            <a:r>
              <a:rPr lang="en-US">
                <a:latin typeface="Aptos" panose="020B0004020202020204" pitchFamily="34" charset="0"/>
              </a:rPr>
              <a:t>Aspire is designed to be local-first, meaning you develop and test your applications on your local machine and Aspire strives to closely mirror production.</a:t>
            </a:r>
          </a:p>
        </p:txBody>
      </p:sp>
      <p:sp>
        <p:nvSpPr>
          <p:cNvPr id="10" name="Text Placeholder 9">
            <a:extLst>
              <a:ext uri="{FF2B5EF4-FFF2-40B4-BE49-F238E27FC236}">
                <a16:creationId xmlns:a16="http://schemas.microsoft.com/office/drawing/2014/main" id="{0E1B1419-B956-7613-CFD7-265775EEA9D1}"/>
              </a:ext>
            </a:extLst>
          </p:cNvPr>
          <p:cNvSpPr>
            <a:spLocks noGrp="1"/>
          </p:cNvSpPr>
          <p:nvPr>
            <p:ph type="body" sz="quarter" idx="26"/>
          </p:nvPr>
        </p:nvSpPr>
        <p:spPr/>
        <p:txBody>
          <a:bodyPr/>
          <a:lstStyle/>
          <a:p>
            <a:r>
              <a:rPr lang="en-US"/>
              <a:t>Title</a:t>
            </a:r>
          </a:p>
        </p:txBody>
      </p:sp>
      <p:sp>
        <p:nvSpPr>
          <p:cNvPr id="11" name="Text Placeholder 10">
            <a:extLst>
              <a:ext uri="{FF2B5EF4-FFF2-40B4-BE49-F238E27FC236}">
                <a16:creationId xmlns:a16="http://schemas.microsoft.com/office/drawing/2014/main" id="{75F7D4A2-5479-2D76-D700-B23E95FB5C27}"/>
              </a:ext>
            </a:extLst>
          </p:cNvPr>
          <p:cNvSpPr>
            <a:spLocks noGrp="1"/>
          </p:cNvSpPr>
          <p:nvPr>
            <p:ph type="body" sz="quarter" idx="27"/>
          </p:nvPr>
        </p:nvSpPr>
        <p:spPr/>
        <p:txBody>
          <a:bodyPr/>
          <a:lstStyle/>
          <a:p>
            <a:r>
              <a:rPr lang="en-US"/>
              <a:t>03</a:t>
            </a:r>
          </a:p>
        </p:txBody>
      </p:sp>
      <p:sp>
        <p:nvSpPr>
          <p:cNvPr id="12" name="Text Placeholder 11">
            <a:extLst>
              <a:ext uri="{FF2B5EF4-FFF2-40B4-BE49-F238E27FC236}">
                <a16:creationId xmlns:a16="http://schemas.microsoft.com/office/drawing/2014/main" id="{1FABC635-95CE-B20B-EF74-A66869D97FE4}"/>
              </a:ext>
            </a:extLst>
          </p:cNvPr>
          <p:cNvSpPr>
            <a:spLocks noGrp="1"/>
          </p:cNvSpPr>
          <p:nvPr>
            <p:ph type="body" sz="quarter" idx="28"/>
          </p:nvPr>
        </p:nvSpPr>
        <p:spPr/>
        <p:txBody>
          <a:bodyPr/>
          <a:lstStyle/>
          <a:p>
            <a:r>
              <a:rPr lang="en-US">
                <a:latin typeface="Aptos" panose="020B0004020202020204" pitchFamily="34" charset="0"/>
              </a:rPr>
              <a:t>Aspire is designed to be local-first, meaning you develop and test your applications on your local machine and Aspire strives to closely mirror production.</a:t>
            </a:r>
          </a:p>
        </p:txBody>
      </p:sp>
      <p:sp>
        <p:nvSpPr>
          <p:cNvPr id="13" name="Text Placeholder 12">
            <a:extLst>
              <a:ext uri="{FF2B5EF4-FFF2-40B4-BE49-F238E27FC236}">
                <a16:creationId xmlns:a16="http://schemas.microsoft.com/office/drawing/2014/main" id="{5C11A2D0-32C7-07EB-1FFC-2BF7507EDC8C}"/>
              </a:ext>
            </a:extLst>
          </p:cNvPr>
          <p:cNvSpPr>
            <a:spLocks noGrp="1"/>
          </p:cNvSpPr>
          <p:nvPr>
            <p:ph type="body" sz="quarter" idx="29"/>
          </p:nvPr>
        </p:nvSpPr>
        <p:spPr/>
        <p:txBody>
          <a:bodyPr/>
          <a:lstStyle/>
          <a:p>
            <a:r>
              <a:rPr lang="en-US"/>
              <a:t>Title</a:t>
            </a:r>
          </a:p>
        </p:txBody>
      </p:sp>
      <p:sp>
        <p:nvSpPr>
          <p:cNvPr id="14" name="Text Placeholder 13">
            <a:extLst>
              <a:ext uri="{FF2B5EF4-FFF2-40B4-BE49-F238E27FC236}">
                <a16:creationId xmlns:a16="http://schemas.microsoft.com/office/drawing/2014/main" id="{B3AA385D-35CF-0FDE-8200-1963FEDF8F7B}"/>
              </a:ext>
            </a:extLst>
          </p:cNvPr>
          <p:cNvSpPr>
            <a:spLocks noGrp="1"/>
          </p:cNvSpPr>
          <p:nvPr>
            <p:ph type="body" sz="quarter" idx="30"/>
          </p:nvPr>
        </p:nvSpPr>
        <p:spPr/>
        <p:txBody>
          <a:bodyPr/>
          <a:lstStyle/>
          <a:p>
            <a:r>
              <a:rPr lang="en-US"/>
              <a:t>04</a:t>
            </a:r>
          </a:p>
        </p:txBody>
      </p:sp>
      <p:sp>
        <p:nvSpPr>
          <p:cNvPr id="15" name="Text Placeholder 14">
            <a:extLst>
              <a:ext uri="{FF2B5EF4-FFF2-40B4-BE49-F238E27FC236}">
                <a16:creationId xmlns:a16="http://schemas.microsoft.com/office/drawing/2014/main" id="{C04A3031-4BF4-2324-0A51-ECB0C82319F0}"/>
              </a:ext>
            </a:extLst>
          </p:cNvPr>
          <p:cNvSpPr>
            <a:spLocks noGrp="1"/>
          </p:cNvSpPr>
          <p:nvPr>
            <p:ph type="body" sz="quarter" idx="31"/>
          </p:nvPr>
        </p:nvSpPr>
        <p:spPr/>
        <p:txBody>
          <a:bodyPr/>
          <a:lstStyle/>
          <a:p>
            <a:r>
              <a:rPr lang="en-US">
                <a:latin typeface="Aptos" panose="020B0004020202020204" pitchFamily="34" charset="0"/>
              </a:rPr>
              <a:t>Aspire is designed to be local-first, meaning you develop and test your applications on your local machine and Aspire strives to closely mirror production.</a:t>
            </a:r>
          </a:p>
        </p:txBody>
      </p:sp>
      <p:sp>
        <p:nvSpPr>
          <p:cNvPr id="16" name="Text Placeholder 15">
            <a:extLst>
              <a:ext uri="{FF2B5EF4-FFF2-40B4-BE49-F238E27FC236}">
                <a16:creationId xmlns:a16="http://schemas.microsoft.com/office/drawing/2014/main" id="{EAB429D2-25B0-CCBD-7E32-5EB8CD0BBC38}"/>
              </a:ext>
            </a:extLst>
          </p:cNvPr>
          <p:cNvSpPr>
            <a:spLocks noGrp="1"/>
          </p:cNvSpPr>
          <p:nvPr>
            <p:ph type="body" sz="quarter" idx="32"/>
          </p:nvPr>
        </p:nvSpPr>
        <p:spPr/>
        <p:txBody>
          <a:bodyPr/>
          <a:lstStyle/>
          <a:p>
            <a:r>
              <a:rPr lang="en-US"/>
              <a:t>Title</a:t>
            </a:r>
          </a:p>
        </p:txBody>
      </p:sp>
      <p:sp>
        <p:nvSpPr>
          <p:cNvPr id="17" name="Text Placeholder 16">
            <a:extLst>
              <a:ext uri="{FF2B5EF4-FFF2-40B4-BE49-F238E27FC236}">
                <a16:creationId xmlns:a16="http://schemas.microsoft.com/office/drawing/2014/main" id="{ACDBDD0E-F330-9C65-5421-58987B4563C6}"/>
              </a:ext>
            </a:extLst>
          </p:cNvPr>
          <p:cNvSpPr>
            <a:spLocks noGrp="1"/>
          </p:cNvSpPr>
          <p:nvPr>
            <p:ph type="body" sz="quarter" idx="33"/>
          </p:nvPr>
        </p:nvSpPr>
        <p:spPr/>
        <p:txBody>
          <a:bodyPr/>
          <a:lstStyle/>
          <a:p>
            <a:r>
              <a:rPr lang="en-US"/>
              <a:t>05</a:t>
            </a:r>
          </a:p>
        </p:txBody>
      </p:sp>
      <p:sp>
        <p:nvSpPr>
          <p:cNvPr id="18" name="Text Placeholder 17">
            <a:extLst>
              <a:ext uri="{FF2B5EF4-FFF2-40B4-BE49-F238E27FC236}">
                <a16:creationId xmlns:a16="http://schemas.microsoft.com/office/drawing/2014/main" id="{CF15FE0A-E2F4-B92B-3A8A-B9D31942216E}"/>
              </a:ext>
            </a:extLst>
          </p:cNvPr>
          <p:cNvSpPr>
            <a:spLocks noGrp="1"/>
          </p:cNvSpPr>
          <p:nvPr>
            <p:ph type="body" sz="quarter" idx="34"/>
          </p:nvPr>
        </p:nvSpPr>
        <p:spPr/>
        <p:txBody>
          <a:bodyPr/>
          <a:lstStyle/>
          <a:p>
            <a:r>
              <a:rPr lang="en-US">
                <a:latin typeface="Aptos" panose="020B0004020202020204" pitchFamily="34" charset="0"/>
              </a:rPr>
              <a:t>Aspire is designed to be local-first, meaning you develop and test your applications on your local machine and Aspire strives to closely mirror production.</a:t>
            </a:r>
          </a:p>
        </p:txBody>
      </p:sp>
      <p:sp>
        <p:nvSpPr>
          <p:cNvPr id="19" name="Text Placeholder 18">
            <a:extLst>
              <a:ext uri="{FF2B5EF4-FFF2-40B4-BE49-F238E27FC236}">
                <a16:creationId xmlns:a16="http://schemas.microsoft.com/office/drawing/2014/main" id="{37A8581C-51F6-592C-AB64-83E008546CC7}"/>
              </a:ext>
            </a:extLst>
          </p:cNvPr>
          <p:cNvSpPr>
            <a:spLocks noGrp="1"/>
          </p:cNvSpPr>
          <p:nvPr>
            <p:ph type="body" sz="quarter" idx="35"/>
          </p:nvPr>
        </p:nvSpPr>
        <p:spPr/>
        <p:txBody>
          <a:bodyPr/>
          <a:lstStyle/>
          <a:p>
            <a:r>
              <a:rPr lang="en-US"/>
              <a:t>Title</a:t>
            </a:r>
          </a:p>
        </p:txBody>
      </p:sp>
      <p:sp>
        <p:nvSpPr>
          <p:cNvPr id="20" name="Text Placeholder 19">
            <a:extLst>
              <a:ext uri="{FF2B5EF4-FFF2-40B4-BE49-F238E27FC236}">
                <a16:creationId xmlns:a16="http://schemas.microsoft.com/office/drawing/2014/main" id="{F34A606A-4E70-97B6-1E98-516887689C10}"/>
              </a:ext>
            </a:extLst>
          </p:cNvPr>
          <p:cNvSpPr>
            <a:spLocks noGrp="1"/>
          </p:cNvSpPr>
          <p:nvPr>
            <p:ph type="body" sz="quarter" idx="36"/>
          </p:nvPr>
        </p:nvSpPr>
        <p:spPr/>
        <p:txBody>
          <a:bodyPr/>
          <a:lstStyle/>
          <a:p>
            <a:r>
              <a:rPr lang="en-US"/>
              <a:t>06</a:t>
            </a:r>
          </a:p>
        </p:txBody>
      </p:sp>
      <p:sp>
        <p:nvSpPr>
          <p:cNvPr id="21" name="Text Placeholder 20">
            <a:extLst>
              <a:ext uri="{FF2B5EF4-FFF2-40B4-BE49-F238E27FC236}">
                <a16:creationId xmlns:a16="http://schemas.microsoft.com/office/drawing/2014/main" id="{1353180F-E74F-1423-8937-95C37A68E9E3}"/>
              </a:ext>
            </a:extLst>
          </p:cNvPr>
          <p:cNvSpPr>
            <a:spLocks noGrp="1"/>
          </p:cNvSpPr>
          <p:nvPr>
            <p:ph type="body" sz="quarter" idx="37"/>
          </p:nvPr>
        </p:nvSpPr>
        <p:spPr/>
        <p:txBody>
          <a:bodyPr/>
          <a:lstStyle/>
          <a:p>
            <a:r>
              <a:rPr lang="en-US">
                <a:latin typeface="Aptos" panose="020B0004020202020204" pitchFamily="34" charset="0"/>
              </a:rPr>
              <a:t>Aspire is designed to be local-first, meaning you develop and test your applications on your local machine and Aspire strives to closely mirror production.</a:t>
            </a:r>
          </a:p>
        </p:txBody>
      </p:sp>
    </p:spTree>
    <p:extLst>
      <p:ext uri="{BB962C8B-B14F-4D97-AF65-F5344CB8AC3E}">
        <p14:creationId xmlns:p14="http://schemas.microsoft.com/office/powerpoint/2010/main" val="29098076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4B75C5-6AB0-13C5-1838-7B10C6FB909A}"/>
              </a:ext>
            </a:extLst>
          </p:cNvPr>
          <p:cNvSpPr>
            <a:spLocks noGrp="1"/>
          </p:cNvSpPr>
          <p:nvPr>
            <p:ph type="body" sz="quarter" idx="10"/>
          </p:nvPr>
        </p:nvSpPr>
        <p:spPr/>
        <p:txBody>
          <a:bodyPr/>
          <a:lstStyle/>
          <a:p>
            <a:r>
              <a:rPr lang="en-US"/>
              <a:t>Title</a:t>
            </a:r>
          </a:p>
        </p:txBody>
      </p:sp>
      <p:sp>
        <p:nvSpPr>
          <p:cNvPr id="3" name="Text Placeholder 2">
            <a:extLst>
              <a:ext uri="{FF2B5EF4-FFF2-40B4-BE49-F238E27FC236}">
                <a16:creationId xmlns:a16="http://schemas.microsoft.com/office/drawing/2014/main" id="{94C55D1C-D7D6-2A90-4DD2-97F719FCC4A2}"/>
              </a:ext>
            </a:extLst>
          </p:cNvPr>
          <p:cNvSpPr>
            <a:spLocks noGrp="1"/>
          </p:cNvSpPr>
          <p:nvPr>
            <p:ph type="body" sz="quarter" idx="11"/>
          </p:nvPr>
        </p:nvSpPr>
        <p:spPr/>
        <p:txBody>
          <a:bodyPr/>
          <a:lstStyle/>
          <a:p>
            <a:r>
              <a:rPr lang="en-US">
                <a:solidFill>
                  <a:schemeClr val="bg2">
                    <a:lumMod val="75000"/>
                  </a:schemeClr>
                </a:solidFill>
              </a:rPr>
              <a:t>Subtitle</a:t>
            </a:r>
          </a:p>
        </p:txBody>
      </p:sp>
      <p:graphicFrame>
        <p:nvGraphicFramePr>
          <p:cNvPr id="5" name="Chart Placeholder 4">
            <a:extLst>
              <a:ext uri="{FF2B5EF4-FFF2-40B4-BE49-F238E27FC236}">
                <a16:creationId xmlns:a16="http://schemas.microsoft.com/office/drawing/2014/main" id="{5DB4C54E-7D3D-E581-94EB-14858BE0DBA9}"/>
              </a:ext>
            </a:extLst>
          </p:cNvPr>
          <p:cNvGraphicFramePr>
            <a:graphicFrameLocks noGrp="1"/>
          </p:cNvGraphicFramePr>
          <p:nvPr>
            <p:ph type="chart" sz="quarter" idx="12"/>
            <p:extLst>
              <p:ext uri="{D42A27DB-BD31-4B8C-83A1-F6EECF244321}">
                <p14:modId xmlns:p14="http://schemas.microsoft.com/office/powerpoint/2010/main" val="1459749428"/>
              </p:ext>
            </p:extLst>
          </p:nvPr>
        </p:nvGraphicFramePr>
        <p:xfrm>
          <a:off x="9359900" y="1104900"/>
          <a:ext cx="13887450" cy="11506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786208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045431-3A1C-EC75-FAA7-B57BDC097A93}"/>
              </a:ext>
            </a:extLst>
          </p:cNvPr>
          <p:cNvSpPr>
            <a:spLocks noGrp="1"/>
          </p:cNvSpPr>
          <p:nvPr>
            <p:ph type="body" sz="quarter" idx="10"/>
          </p:nvPr>
        </p:nvSpPr>
        <p:spPr>
          <a:xfrm>
            <a:off x="1113657" y="5018767"/>
            <a:ext cx="7671527" cy="1890091"/>
          </a:xfrm>
        </p:spPr>
        <p:txBody>
          <a:bodyPr/>
          <a:lstStyle/>
          <a:p>
            <a:r>
              <a:rPr lang="en-US"/>
              <a:t>Demo title with just two or three lines</a:t>
            </a:r>
          </a:p>
        </p:txBody>
      </p:sp>
      <p:sp>
        <p:nvSpPr>
          <p:cNvPr id="3" name="Text Placeholder 2">
            <a:extLst>
              <a:ext uri="{FF2B5EF4-FFF2-40B4-BE49-F238E27FC236}">
                <a16:creationId xmlns:a16="http://schemas.microsoft.com/office/drawing/2014/main" id="{126D0768-FE0C-E580-8725-C1F3B2D8538F}"/>
              </a:ext>
            </a:extLst>
          </p:cNvPr>
          <p:cNvSpPr>
            <a:spLocks noGrp="1"/>
          </p:cNvSpPr>
          <p:nvPr>
            <p:ph type="body" sz="quarter" idx="11"/>
          </p:nvPr>
        </p:nvSpPr>
        <p:spPr/>
        <p:txBody>
          <a:bodyPr/>
          <a:lstStyle/>
          <a:p>
            <a:r>
              <a:rPr lang="en-US">
                <a:solidFill>
                  <a:schemeClr val="bg2">
                    <a:lumMod val="75000"/>
                  </a:schemeClr>
                </a:solidFill>
                <a:latin typeface="Aptos" panose="020B0004020202020204" pitchFamily="34" charset="0"/>
              </a:rPr>
              <a:t>Short list or description</a:t>
            </a:r>
          </a:p>
        </p:txBody>
      </p:sp>
      <p:sp>
        <p:nvSpPr>
          <p:cNvPr id="4" name="Text Placeholder 3">
            <a:extLst>
              <a:ext uri="{FF2B5EF4-FFF2-40B4-BE49-F238E27FC236}">
                <a16:creationId xmlns:a16="http://schemas.microsoft.com/office/drawing/2014/main" id="{5E32C5A0-F091-C31C-F17A-9E87D0765B54}"/>
              </a:ext>
            </a:extLst>
          </p:cNvPr>
          <p:cNvSpPr>
            <a:spLocks noGrp="1"/>
          </p:cNvSpPr>
          <p:nvPr>
            <p:ph type="body" sz="quarter" idx="27"/>
          </p:nvPr>
        </p:nvSpPr>
        <p:spPr/>
        <p:txBody>
          <a:bodyPr/>
          <a:lstStyle/>
          <a:p>
            <a:r>
              <a:rPr lang="en-US">
                <a:solidFill>
                  <a:schemeClr val="bg2">
                    <a:lumMod val="75000"/>
                  </a:schemeClr>
                </a:solidFill>
                <a:latin typeface="Aptos" panose="020B0004020202020204" pitchFamily="34" charset="0"/>
              </a:rPr>
              <a:t>Public Preview / Q2 2025</a:t>
            </a:r>
          </a:p>
        </p:txBody>
      </p:sp>
      <p:sp>
        <p:nvSpPr>
          <p:cNvPr id="5" name="Picture Placeholder 4">
            <a:extLst>
              <a:ext uri="{FF2B5EF4-FFF2-40B4-BE49-F238E27FC236}">
                <a16:creationId xmlns:a16="http://schemas.microsoft.com/office/drawing/2014/main" id="{50B41476-45B0-4FCB-510F-93756485A221}"/>
              </a:ext>
            </a:extLst>
          </p:cNvPr>
          <p:cNvSpPr>
            <a:spLocks noGrp="1"/>
          </p:cNvSpPr>
          <p:nvPr>
            <p:ph type="pic" sz="quarter" idx="28"/>
          </p:nvPr>
        </p:nvSpPr>
        <p:spPr/>
        <p:txBody>
          <a:bodyPr/>
          <a:lstStyle/>
          <a:p>
            <a:endParaRPr lang="en-US"/>
          </a:p>
        </p:txBody>
      </p:sp>
      <p:sp>
        <p:nvSpPr>
          <p:cNvPr id="6" name="Rounded Rectangle 5">
            <a:extLst>
              <a:ext uri="{FF2B5EF4-FFF2-40B4-BE49-F238E27FC236}">
                <a16:creationId xmlns:a16="http://schemas.microsoft.com/office/drawing/2014/main" id="{2FAC7DD3-6FFE-8931-C685-91F703B5BD0B}"/>
              </a:ext>
            </a:extLst>
          </p:cNvPr>
          <p:cNvSpPr/>
          <p:nvPr/>
        </p:nvSpPr>
        <p:spPr>
          <a:xfrm>
            <a:off x="1143143" y="4062213"/>
            <a:ext cx="2434944" cy="604395"/>
          </a:xfrm>
          <a:prstGeom prst="roundRect">
            <a:avLst>
              <a:gd name="adj" fmla="val 50000"/>
            </a:avLst>
          </a:prstGeom>
          <a:gradFill>
            <a:gsLst>
              <a:gs pos="0">
                <a:schemeClr val="accent2">
                  <a:lumMod val="40000"/>
                  <a:lumOff val="60000"/>
                </a:schemeClr>
              </a:gs>
              <a:gs pos="99000">
                <a:schemeClr val="accent1"/>
              </a:gs>
            </a:gsLst>
            <a:lin ang="3000000" scaled="0"/>
          </a:gra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solidFill>
                <a:latin typeface="Poppins" pitchFamily="2" charset="77"/>
              </a:rPr>
              <a:t>Public Preview</a:t>
            </a:r>
          </a:p>
        </p:txBody>
      </p:sp>
    </p:spTree>
    <p:extLst>
      <p:ext uri="{BB962C8B-B14F-4D97-AF65-F5344CB8AC3E}">
        <p14:creationId xmlns:p14="http://schemas.microsoft.com/office/powerpoint/2010/main" val="30174571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8C2AB2-0232-7191-F051-8757DB8356A5}"/>
              </a:ext>
            </a:extLst>
          </p:cNvPr>
          <p:cNvSpPr>
            <a:spLocks noGrp="1"/>
          </p:cNvSpPr>
          <p:nvPr>
            <p:ph type="body" sz="quarter" idx="29"/>
          </p:nvPr>
        </p:nvSpPr>
        <p:spPr>
          <a:xfrm>
            <a:off x="1123700" y="4497299"/>
            <a:ext cx="7528809" cy="1890091"/>
          </a:xfrm>
        </p:spPr>
        <p:txBody>
          <a:bodyPr/>
          <a:lstStyle/>
          <a:p>
            <a:r>
              <a:rPr lang="en-US"/>
              <a:t>Observability from the start</a:t>
            </a:r>
          </a:p>
        </p:txBody>
      </p:sp>
      <p:sp>
        <p:nvSpPr>
          <p:cNvPr id="3" name="Text Placeholder 2">
            <a:extLst>
              <a:ext uri="{FF2B5EF4-FFF2-40B4-BE49-F238E27FC236}">
                <a16:creationId xmlns:a16="http://schemas.microsoft.com/office/drawing/2014/main" id="{9E63D467-2882-D47C-0B3A-ABC3E0361B95}"/>
              </a:ext>
            </a:extLst>
          </p:cNvPr>
          <p:cNvSpPr>
            <a:spLocks noGrp="1"/>
          </p:cNvSpPr>
          <p:nvPr>
            <p:ph type="body" sz="quarter" idx="30"/>
          </p:nvPr>
        </p:nvSpPr>
        <p:spPr>
          <a:xfrm>
            <a:off x="1153844" y="6472055"/>
            <a:ext cx="7235775" cy="4038140"/>
          </a:xfrm>
        </p:spPr>
        <p:txBody>
          <a:bodyPr/>
          <a:lstStyle/>
          <a:p>
            <a:pPr>
              <a:defRPr/>
            </a:pPr>
            <a:r>
              <a:rPr lang="en-US">
                <a:latin typeface="Aptos" panose="020B0004020202020204" pitchFamily="34" charset="0"/>
              </a:rPr>
              <a:t>Logs, traces, health checks—all local, all wired up automatically. </a:t>
            </a:r>
            <a:r>
              <a:rPr lang="en-US" err="1">
                <a:latin typeface="Aptos" panose="020B0004020202020204" pitchFamily="34" charset="0"/>
              </a:rPr>
              <a:t>OpenTelemetry</a:t>
            </a:r>
            <a:r>
              <a:rPr lang="en-US">
                <a:latin typeface="Aptos" panose="020B0004020202020204" pitchFamily="34" charset="0"/>
              </a:rPr>
              <a:t> included with zero setup.</a:t>
            </a:r>
          </a:p>
        </p:txBody>
      </p:sp>
      <p:sp>
        <p:nvSpPr>
          <p:cNvPr id="4" name="Picture Placeholder 3">
            <a:extLst>
              <a:ext uri="{FF2B5EF4-FFF2-40B4-BE49-F238E27FC236}">
                <a16:creationId xmlns:a16="http://schemas.microsoft.com/office/drawing/2014/main" id="{0BF1F797-3616-C874-62B9-4A1605438A63}"/>
              </a:ext>
            </a:extLst>
          </p:cNvPr>
          <p:cNvSpPr>
            <a:spLocks noGrp="1"/>
          </p:cNvSpPr>
          <p:nvPr>
            <p:ph type="pic" sz="quarter" idx="28"/>
          </p:nvPr>
        </p:nvSpPr>
        <p:spPr/>
        <p:txBody>
          <a:bodyPr/>
          <a:lstStyle/>
          <a:p>
            <a:endParaRPr lang="en-US"/>
          </a:p>
        </p:txBody>
      </p:sp>
      <p:sp>
        <p:nvSpPr>
          <p:cNvPr id="5" name="Rounded Rectangle 4">
            <a:extLst>
              <a:ext uri="{FF2B5EF4-FFF2-40B4-BE49-F238E27FC236}">
                <a16:creationId xmlns:a16="http://schemas.microsoft.com/office/drawing/2014/main" id="{36C3DA42-3E37-CCEE-ACDF-CB6A19853837}"/>
              </a:ext>
            </a:extLst>
          </p:cNvPr>
          <p:cNvSpPr/>
          <p:nvPr/>
        </p:nvSpPr>
        <p:spPr>
          <a:xfrm>
            <a:off x="1153845" y="3336800"/>
            <a:ext cx="2434944" cy="604395"/>
          </a:xfrm>
          <a:prstGeom prst="roundRect">
            <a:avLst>
              <a:gd name="adj" fmla="val 50000"/>
            </a:avLst>
          </a:prstGeom>
          <a:gradFill>
            <a:gsLst>
              <a:gs pos="0">
                <a:schemeClr val="accent2">
                  <a:lumMod val="40000"/>
                  <a:lumOff val="60000"/>
                </a:schemeClr>
              </a:gs>
              <a:gs pos="99000">
                <a:schemeClr val="accent1"/>
              </a:gs>
            </a:gsLst>
            <a:lin ang="3000000" scaled="0"/>
          </a:gra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solidFill>
                <a:latin typeface="Poppins" pitchFamily="2" charset="77"/>
              </a:rPr>
              <a:t>Public Preview</a:t>
            </a:r>
          </a:p>
        </p:txBody>
      </p:sp>
    </p:spTree>
    <p:extLst>
      <p:ext uri="{BB962C8B-B14F-4D97-AF65-F5344CB8AC3E}">
        <p14:creationId xmlns:p14="http://schemas.microsoft.com/office/powerpoint/2010/main" val="34143621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5088E1-D12D-C803-DF59-4DCF49281ABE}"/>
              </a:ext>
            </a:extLst>
          </p:cNvPr>
          <p:cNvSpPr>
            <a:spLocks noGrp="1"/>
          </p:cNvSpPr>
          <p:nvPr>
            <p:ph type="body" sz="quarter" idx="10"/>
          </p:nvPr>
        </p:nvSpPr>
        <p:spPr/>
        <p:txBody>
          <a:bodyPr/>
          <a:lstStyle/>
          <a:p>
            <a:r>
              <a:rPr lang="en-US"/>
              <a:t>Title</a:t>
            </a:r>
          </a:p>
        </p:txBody>
      </p:sp>
      <p:sp>
        <p:nvSpPr>
          <p:cNvPr id="3" name="Text Placeholder 2">
            <a:extLst>
              <a:ext uri="{FF2B5EF4-FFF2-40B4-BE49-F238E27FC236}">
                <a16:creationId xmlns:a16="http://schemas.microsoft.com/office/drawing/2014/main" id="{6D77F925-863C-25C5-EC2B-F3FD4D04EA1C}"/>
              </a:ext>
            </a:extLst>
          </p:cNvPr>
          <p:cNvSpPr>
            <a:spLocks noGrp="1"/>
          </p:cNvSpPr>
          <p:nvPr>
            <p:ph type="body" sz="quarter" idx="11"/>
          </p:nvPr>
        </p:nvSpPr>
        <p:spPr/>
        <p:txBody>
          <a:bodyPr/>
          <a:lstStyle/>
          <a:p>
            <a:r>
              <a:rPr lang="en-US">
                <a:solidFill>
                  <a:schemeClr val="bg2">
                    <a:lumMod val="75000"/>
                  </a:schemeClr>
                </a:solidFill>
              </a:rPr>
              <a:t>Subtitle</a:t>
            </a:r>
          </a:p>
        </p:txBody>
      </p:sp>
      <p:sp>
        <p:nvSpPr>
          <p:cNvPr id="4" name="Text Placeholder 3">
            <a:extLst>
              <a:ext uri="{FF2B5EF4-FFF2-40B4-BE49-F238E27FC236}">
                <a16:creationId xmlns:a16="http://schemas.microsoft.com/office/drawing/2014/main" id="{7A937616-1B60-C0D4-C2E9-528DB382C85A}"/>
              </a:ext>
            </a:extLst>
          </p:cNvPr>
          <p:cNvSpPr>
            <a:spLocks noGrp="1"/>
          </p:cNvSpPr>
          <p:nvPr>
            <p:ph type="body" sz="quarter" idx="27"/>
          </p:nvPr>
        </p:nvSpPr>
        <p:spPr>
          <a:xfrm>
            <a:off x="1113657" y="5515934"/>
            <a:ext cx="6370355" cy="1568154"/>
          </a:xfrm>
        </p:spPr>
        <p:txBody>
          <a:bodyPr/>
          <a:lstStyle/>
          <a:p>
            <a:r>
              <a:rPr lang="en-US" sz="2200">
                <a:latin typeface="Aptos" panose="020B0004020202020204" pitchFamily="34" charset="0"/>
              </a:rPr>
              <a:t>Orchestrate your existing stack — frontends, APIs, containers, databases, and more — without rewriting or </a:t>
            </a:r>
            <a:r>
              <a:rPr lang="en-US" sz="2200" err="1">
                <a:latin typeface="Aptos" panose="020B0004020202020204" pitchFamily="34" charset="0"/>
              </a:rPr>
              <a:t>replatforming</a:t>
            </a:r>
            <a:r>
              <a:rPr lang="en-US" sz="2200">
                <a:latin typeface="Aptos" panose="020B0004020202020204" pitchFamily="34" charset="0"/>
              </a:rPr>
              <a:t>.</a:t>
            </a:r>
            <a:endParaRPr lang="en-US">
              <a:latin typeface="Aptos" panose="020B0004020202020204" pitchFamily="34" charset="0"/>
            </a:endParaRPr>
          </a:p>
        </p:txBody>
      </p:sp>
      <p:sp>
        <p:nvSpPr>
          <p:cNvPr id="5" name="Text Placeholder 4">
            <a:extLst>
              <a:ext uri="{FF2B5EF4-FFF2-40B4-BE49-F238E27FC236}">
                <a16:creationId xmlns:a16="http://schemas.microsoft.com/office/drawing/2014/main" id="{C9C51BA5-18C0-B469-3B7E-D5586D1421C9}"/>
              </a:ext>
            </a:extLst>
          </p:cNvPr>
          <p:cNvSpPr>
            <a:spLocks noGrp="1"/>
          </p:cNvSpPr>
          <p:nvPr>
            <p:ph type="body" sz="quarter" idx="15"/>
          </p:nvPr>
        </p:nvSpPr>
        <p:spPr/>
        <p:txBody>
          <a:bodyPr/>
          <a:lstStyle/>
          <a:p>
            <a:r>
              <a:rPr lang="en-US"/>
              <a:t>Title</a:t>
            </a:r>
          </a:p>
        </p:txBody>
      </p:sp>
      <p:pic>
        <p:nvPicPr>
          <p:cNvPr id="7" name="Image 0" descr=" ">
            <a:extLst>
              <a:ext uri="{FF2B5EF4-FFF2-40B4-BE49-F238E27FC236}">
                <a16:creationId xmlns:a16="http://schemas.microsoft.com/office/drawing/2014/main" id="{569B5630-9D6F-A331-C571-63C1CC70C5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6924" y="6583164"/>
            <a:ext cx="23893708" cy="3127251"/>
          </a:xfrm>
          <a:prstGeom prst="rect">
            <a:avLst/>
          </a:prstGeom>
        </p:spPr>
      </p:pic>
      <p:pic>
        <p:nvPicPr>
          <p:cNvPr id="8" name="Image 1" descr=" ">
            <a:extLst>
              <a:ext uri="{FF2B5EF4-FFF2-40B4-BE49-F238E27FC236}">
                <a16:creationId xmlns:a16="http://schemas.microsoft.com/office/drawing/2014/main" id="{BCF40548-3A85-CC34-FEDE-036C4DD7D26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6933" y="7531100"/>
            <a:ext cx="14263883" cy="1397000"/>
          </a:xfrm>
          <a:prstGeom prst="rect">
            <a:avLst/>
          </a:prstGeom>
        </p:spPr>
      </p:pic>
      <p:pic>
        <p:nvPicPr>
          <p:cNvPr id="9" name="Image 2" descr=" ">
            <a:extLst>
              <a:ext uri="{FF2B5EF4-FFF2-40B4-BE49-F238E27FC236}">
                <a16:creationId xmlns:a16="http://schemas.microsoft.com/office/drawing/2014/main" id="{7B692517-95F6-6B5A-7759-FE92B20A2E9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43143" y="7607300"/>
            <a:ext cx="3226203" cy="1143000"/>
          </a:xfrm>
          <a:prstGeom prst="rect">
            <a:avLst/>
          </a:prstGeom>
        </p:spPr>
      </p:pic>
      <p:sp>
        <p:nvSpPr>
          <p:cNvPr id="6" name="Text Placeholder 3">
            <a:extLst>
              <a:ext uri="{FF2B5EF4-FFF2-40B4-BE49-F238E27FC236}">
                <a16:creationId xmlns:a16="http://schemas.microsoft.com/office/drawing/2014/main" id="{2F6E1CAC-2525-4196-C92C-AB20B49C5BF7}"/>
              </a:ext>
            </a:extLst>
          </p:cNvPr>
          <p:cNvSpPr txBox="1">
            <a:spLocks/>
          </p:cNvSpPr>
          <p:nvPr/>
        </p:nvSpPr>
        <p:spPr>
          <a:xfrm>
            <a:off x="1664746" y="9221661"/>
            <a:ext cx="2182996" cy="564954"/>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b="1">
                <a:latin typeface="Aptos" panose="020B0004020202020204" pitchFamily="34" charset="0"/>
              </a:rPr>
              <a:t>LABEL 1</a:t>
            </a:r>
          </a:p>
        </p:txBody>
      </p:sp>
      <p:sp>
        <p:nvSpPr>
          <p:cNvPr id="10" name="Text Placeholder 3">
            <a:extLst>
              <a:ext uri="{FF2B5EF4-FFF2-40B4-BE49-F238E27FC236}">
                <a16:creationId xmlns:a16="http://schemas.microsoft.com/office/drawing/2014/main" id="{CB1C0014-538D-A90F-548B-F3558DF47A25}"/>
              </a:ext>
            </a:extLst>
          </p:cNvPr>
          <p:cNvSpPr txBox="1">
            <a:spLocks/>
          </p:cNvSpPr>
          <p:nvPr/>
        </p:nvSpPr>
        <p:spPr>
          <a:xfrm>
            <a:off x="7512093" y="9221661"/>
            <a:ext cx="2182996" cy="564954"/>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b="1">
                <a:latin typeface="Aptos" panose="020B0004020202020204" pitchFamily="34" charset="0"/>
              </a:rPr>
              <a:t>LABEL 2</a:t>
            </a:r>
          </a:p>
        </p:txBody>
      </p:sp>
      <p:sp>
        <p:nvSpPr>
          <p:cNvPr id="11" name="Text Placeholder 3">
            <a:extLst>
              <a:ext uri="{FF2B5EF4-FFF2-40B4-BE49-F238E27FC236}">
                <a16:creationId xmlns:a16="http://schemas.microsoft.com/office/drawing/2014/main" id="{B10F66F9-E6BF-E762-100E-523E85FB9606}"/>
              </a:ext>
            </a:extLst>
          </p:cNvPr>
          <p:cNvSpPr txBox="1">
            <a:spLocks/>
          </p:cNvSpPr>
          <p:nvPr/>
        </p:nvSpPr>
        <p:spPr>
          <a:xfrm>
            <a:off x="17835187" y="9221661"/>
            <a:ext cx="2182996" cy="564954"/>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b="1">
                <a:latin typeface="Aptos" panose="020B0004020202020204" pitchFamily="34" charset="0"/>
              </a:rPr>
              <a:t>LABEL 3</a:t>
            </a:r>
          </a:p>
        </p:txBody>
      </p:sp>
    </p:spTree>
    <p:extLst>
      <p:ext uri="{BB962C8B-B14F-4D97-AF65-F5344CB8AC3E}">
        <p14:creationId xmlns:p14="http://schemas.microsoft.com/office/powerpoint/2010/main" val="3489618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B8C395-8FDF-6E00-A80A-F488489526D0}"/>
              </a:ext>
            </a:extLst>
          </p:cNvPr>
          <p:cNvSpPr>
            <a:spLocks noGrp="1"/>
          </p:cNvSpPr>
          <p:nvPr>
            <p:ph type="body" sz="quarter" idx="10"/>
          </p:nvPr>
        </p:nvSpPr>
        <p:spPr/>
        <p:txBody>
          <a:bodyPr/>
          <a:lstStyle/>
          <a:p>
            <a:r>
              <a:rPr lang="en-US"/>
              <a:t>Title</a:t>
            </a:r>
          </a:p>
        </p:txBody>
      </p:sp>
      <p:sp>
        <p:nvSpPr>
          <p:cNvPr id="3" name="Text Placeholder 2">
            <a:extLst>
              <a:ext uri="{FF2B5EF4-FFF2-40B4-BE49-F238E27FC236}">
                <a16:creationId xmlns:a16="http://schemas.microsoft.com/office/drawing/2014/main" id="{F881FAFD-0CA9-BF31-FB12-BFA5586F9B43}"/>
              </a:ext>
            </a:extLst>
          </p:cNvPr>
          <p:cNvSpPr>
            <a:spLocks noGrp="1"/>
          </p:cNvSpPr>
          <p:nvPr>
            <p:ph type="body" sz="quarter" idx="11"/>
          </p:nvPr>
        </p:nvSpPr>
        <p:spPr/>
        <p:txBody>
          <a:bodyPr/>
          <a:lstStyle/>
          <a:p>
            <a:r>
              <a:rPr lang="en-US">
                <a:solidFill>
                  <a:schemeClr val="bg2">
                    <a:lumMod val="75000"/>
                  </a:schemeClr>
                </a:solidFill>
              </a:rPr>
              <a:t>Subtitle</a:t>
            </a:r>
          </a:p>
        </p:txBody>
      </p:sp>
      <p:sp>
        <p:nvSpPr>
          <p:cNvPr id="4" name="Text Placeholder 3">
            <a:extLst>
              <a:ext uri="{FF2B5EF4-FFF2-40B4-BE49-F238E27FC236}">
                <a16:creationId xmlns:a16="http://schemas.microsoft.com/office/drawing/2014/main" id="{45EF8AE7-D641-3B80-2CDA-CEAC88D1C80D}"/>
              </a:ext>
            </a:extLst>
          </p:cNvPr>
          <p:cNvSpPr>
            <a:spLocks noGrp="1"/>
          </p:cNvSpPr>
          <p:nvPr>
            <p:ph type="body" sz="quarter" idx="27"/>
          </p:nvPr>
        </p:nvSpPr>
        <p:spPr>
          <a:xfrm>
            <a:off x="1113658" y="5515934"/>
            <a:ext cx="6506342" cy="1568154"/>
          </a:xfrm>
        </p:spPr>
        <p:txBody>
          <a:bodyPr/>
          <a:lstStyle/>
          <a:p>
            <a:r>
              <a:rPr lang="en-US" sz="2200">
                <a:latin typeface="Aptos" panose="020B0004020202020204" pitchFamily="34" charset="0"/>
              </a:rPr>
              <a:t>Orchestrate your existing stack — frontends, APIs, containers, databases, and more — without rewriting or </a:t>
            </a:r>
            <a:r>
              <a:rPr lang="en-US" sz="2200" err="1">
                <a:latin typeface="Aptos" panose="020B0004020202020204" pitchFamily="34" charset="0"/>
              </a:rPr>
              <a:t>replatforming</a:t>
            </a:r>
            <a:r>
              <a:rPr lang="en-US" sz="2200">
                <a:latin typeface="Aptos" panose="020B0004020202020204" pitchFamily="34" charset="0"/>
              </a:rPr>
              <a:t>.</a:t>
            </a:r>
            <a:endParaRPr lang="en-US">
              <a:latin typeface="Aptos" panose="020B0004020202020204" pitchFamily="34" charset="0"/>
            </a:endParaRPr>
          </a:p>
        </p:txBody>
      </p:sp>
      <p:sp>
        <p:nvSpPr>
          <p:cNvPr id="5" name="Text Placeholder 4">
            <a:extLst>
              <a:ext uri="{FF2B5EF4-FFF2-40B4-BE49-F238E27FC236}">
                <a16:creationId xmlns:a16="http://schemas.microsoft.com/office/drawing/2014/main" id="{F2A6E955-39FE-68B2-AC53-2556048D3DD9}"/>
              </a:ext>
            </a:extLst>
          </p:cNvPr>
          <p:cNvSpPr>
            <a:spLocks noGrp="1"/>
          </p:cNvSpPr>
          <p:nvPr>
            <p:ph type="body" sz="quarter" idx="15"/>
          </p:nvPr>
        </p:nvSpPr>
        <p:spPr/>
        <p:txBody>
          <a:bodyPr/>
          <a:lstStyle/>
          <a:p>
            <a:r>
              <a:rPr lang="en-US"/>
              <a:t>Title</a:t>
            </a:r>
          </a:p>
        </p:txBody>
      </p:sp>
      <p:sp>
        <p:nvSpPr>
          <p:cNvPr id="9" name="Chart Placeholder 8">
            <a:extLst>
              <a:ext uri="{FF2B5EF4-FFF2-40B4-BE49-F238E27FC236}">
                <a16:creationId xmlns:a16="http://schemas.microsoft.com/office/drawing/2014/main" id="{E427E361-2D3B-DF04-D9CE-4DFF36E99C62}"/>
              </a:ext>
            </a:extLst>
          </p:cNvPr>
          <p:cNvSpPr>
            <a:spLocks noGrp="1"/>
          </p:cNvSpPr>
          <p:nvPr>
            <p:ph type="chart" sz="quarter" idx="28"/>
          </p:nvPr>
        </p:nvSpPr>
        <p:spPr/>
        <p:txBody>
          <a:bodyPr/>
          <a:lstStyle/>
          <a:p>
            <a:endParaRPr lang="en-US"/>
          </a:p>
        </p:txBody>
      </p:sp>
    </p:spTree>
    <p:extLst>
      <p:ext uri="{BB962C8B-B14F-4D97-AF65-F5344CB8AC3E}">
        <p14:creationId xmlns:p14="http://schemas.microsoft.com/office/powerpoint/2010/main" val="20268668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F338C28-AA17-BDB2-6EA7-8C2FB1FABB73}"/>
              </a:ext>
            </a:extLst>
          </p:cNvPr>
          <p:cNvSpPr>
            <a:spLocks noGrp="1"/>
          </p:cNvSpPr>
          <p:nvPr>
            <p:ph type="body" sz="quarter" idx="16"/>
          </p:nvPr>
        </p:nvSpPr>
        <p:spPr/>
        <p:txBody>
          <a:bodyPr/>
          <a:lstStyle/>
          <a:p>
            <a:r>
              <a:rPr lang="en-US"/>
              <a:t>Speaker name</a:t>
            </a:r>
          </a:p>
        </p:txBody>
      </p:sp>
      <p:sp>
        <p:nvSpPr>
          <p:cNvPr id="3" name="Text Placeholder 2">
            <a:extLst>
              <a:ext uri="{FF2B5EF4-FFF2-40B4-BE49-F238E27FC236}">
                <a16:creationId xmlns:a16="http://schemas.microsoft.com/office/drawing/2014/main" id="{EF916B3E-6510-B57B-848E-717577C68EA9}"/>
              </a:ext>
            </a:extLst>
          </p:cNvPr>
          <p:cNvSpPr>
            <a:spLocks noGrp="1"/>
          </p:cNvSpPr>
          <p:nvPr>
            <p:ph type="body" sz="quarter" idx="23"/>
          </p:nvPr>
        </p:nvSpPr>
        <p:spPr/>
        <p:txBody>
          <a:bodyPr/>
          <a:lstStyle/>
          <a:p>
            <a:r>
              <a:rPr lang="en-US">
                <a:solidFill>
                  <a:schemeClr val="bg2">
                    <a:lumMod val="75000"/>
                  </a:schemeClr>
                </a:solidFill>
              </a:rPr>
              <a:t>Title</a:t>
            </a:r>
          </a:p>
        </p:txBody>
      </p:sp>
      <p:sp>
        <p:nvSpPr>
          <p:cNvPr id="4" name="Picture Placeholder 3">
            <a:extLst>
              <a:ext uri="{FF2B5EF4-FFF2-40B4-BE49-F238E27FC236}">
                <a16:creationId xmlns:a16="http://schemas.microsoft.com/office/drawing/2014/main" id="{C5BD236F-2ED5-E876-0D10-CF445901618B}"/>
              </a:ext>
            </a:extLst>
          </p:cNvPr>
          <p:cNvSpPr>
            <a:spLocks noGrp="1"/>
          </p:cNvSpPr>
          <p:nvPr>
            <p:ph type="pic" sz="quarter" idx="24"/>
          </p:nvPr>
        </p:nvSpPr>
        <p:spPr/>
        <p:txBody>
          <a:bodyPr/>
          <a:lstStyle/>
          <a:p>
            <a:endParaRPr lang="en-US"/>
          </a:p>
        </p:txBody>
      </p:sp>
    </p:spTree>
    <p:extLst>
      <p:ext uri="{BB962C8B-B14F-4D97-AF65-F5344CB8AC3E}">
        <p14:creationId xmlns:p14="http://schemas.microsoft.com/office/powerpoint/2010/main" val="5079016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EBE142E-804F-17E1-AEA7-7E4B082AB0B4}"/>
              </a:ext>
            </a:extLst>
          </p:cNvPr>
          <p:cNvSpPr>
            <a:spLocks noGrp="1"/>
          </p:cNvSpPr>
          <p:nvPr>
            <p:ph type="body" sz="quarter" idx="10"/>
          </p:nvPr>
        </p:nvSpPr>
        <p:spPr/>
        <p:txBody>
          <a:bodyPr/>
          <a:lstStyle/>
          <a:p>
            <a:r>
              <a:rPr lang="en-US"/>
              <a:t>Project title</a:t>
            </a:r>
          </a:p>
        </p:txBody>
      </p:sp>
      <p:sp>
        <p:nvSpPr>
          <p:cNvPr id="3" name="Text Placeholder 2">
            <a:extLst>
              <a:ext uri="{FF2B5EF4-FFF2-40B4-BE49-F238E27FC236}">
                <a16:creationId xmlns:a16="http://schemas.microsoft.com/office/drawing/2014/main" id="{9F2EB6CD-AEAD-BCC7-F46C-5D374B60255F}"/>
              </a:ext>
            </a:extLst>
          </p:cNvPr>
          <p:cNvSpPr>
            <a:spLocks noGrp="1"/>
          </p:cNvSpPr>
          <p:nvPr>
            <p:ph type="body" sz="quarter" idx="11"/>
          </p:nvPr>
        </p:nvSpPr>
        <p:spPr/>
        <p:txBody>
          <a:bodyPr/>
          <a:lstStyle/>
          <a:p>
            <a:r>
              <a:rPr lang="en-US">
                <a:solidFill>
                  <a:schemeClr val="bg2">
                    <a:lumMod val="75000"/>
                  </a:schemeClr>
                </a:solidFill>
              </a:rPr>
              <a:t>Roadmap</a:t>
            </a:r>
          </a:p>
        </p:txBody>
      </p:sp>
      <p:sp>
        <p:nvSpPr>
          <p:cNvPr id="6" name="Text Placeholder 5">
            <a:extLst>
              <a:ext uri="{FF2B5EF4-FFF2-40B4-BE49-F238E27FC236}">
                <a16:creationId xmlns:a16="http://schemas.microsoft.com/office/drawing/2014/main" id="{4AF01317-7BBA-B0B7-A5DE-FA8339C43994}"/>
              </a:ext>
            </a:extLst>
          </p:cNvPr>
          <p:cNvSpPr>
            <a:spLocks noGrp="1"/>
          </p:cNvSpPr>
          <p:nvPr>
            <p:ph type="body" sz="quarter" idx="16"/>
          </p:nvPr>
        </p:nvSpPr>
        <p:spPr/>
        <p:txBody>
          <a:bodyPr/>
          <a:lstStyle/>
          <a:p>
            <a:r>
              <a:rPr lang="en-US"/>
              <a:t>New features in new release</a:t>
            </a:r>
          </a:p>
        </p:txBody>
      </p:sp>
      <p:sp>
        <p:nvSpPr>
          <p:cNvPr id="7" name="Text Placeholder 6">
            <a:extLst>
              <a:ext uri="{FF2B5EF4-FFF2-40B4-BE49-F238E27FC236}">
                <a16:creationId xmlns:a16="http://schemas.microsoft.com/office/drawing/2014/main" id="{F948CF8C-8279-739E-C2EA-AF7E68EB4C5D}"/>
              </a:ext>
            </a:extLst>
          </p:cNvPr>
          <p:cNvSpPr>
            <a:spLocks noGrp="1"/>
          </p:cNvSpPr>
          <p:nvPr>
            <p:ph type="body" sz="quarter" idx="17"/>
          </p:nvPr>
        </p:nvSpPr>
        <p:spPr/>
        <p:txBody>
          <a:bodyPr/>
          <a:lstStyle/>
          <a:p>
            <a:r>
              <a:rPr lang="en-US">
                <a:latin typeface="Aptos" panose="020B0004020202020204" pitchFamily="34" charset="0"/>
              </a:rPr>
              <a:t>Month</a:t>
            </a:r>
          </a:p>
        </p:txBody>
      </p:sp>
      <p:sp>
        <p:nvSpPr>
          <p:cNvPr id="8" name="Text Placeholder 7">
            <a:extLst>
              <a:ext uri="{FF2B5EF4-FFF2-40B4-BE49-F238E27FC236}">
                <a16:creationId xmlns:a16="http://schemas.microsoft.com/office/drawing/2014/main" id="{DDCB1E7F-F495-3785-830B-42E42BC935CB}"/>
              </a:ext>
            </a:extLst>
          </p:cNvPr>
          <p:cNvSpPr>
            <a:spLocks noGrp="1"/>
          </p:cNvSpPr>
          <p:nvPr>
            <p:ph type="body" sz="quarter" idx="19"/>
          </p:nvPr>
        </p:nvSpPr>
        <p:spPr>
          <a:xfrm>
            <a:off x="1028215" y="7255584"/>
            <a:ext cx="3073675" cy="1453295"/>
          </a:xfrm>
        </p:spPr>
        <p:txBody>
          <a:bodyPr/>
          <a:lstStyle/>
          <a:p>
            <a:pPr>
              <a:lnSpc>
                <a:spcPts val="2800"/>
              </a:lnSpc>
            </a:pPr>
            <a:r>
              <a:rPr lang="en-US" sz="2200">
                <a:solidFill>
                  <a:srgbClr val="0F0F0F">
                    <a:alpha val="100000"/>
                  </a:srgbClr>
                </a:solidFill>
                <a:latin typeface="Aptos" panose="020B0004020202020204" pitchFamily="34" charset="0"/>
              </a:rPr>
              <a:t>Detail of milestone happening at this point in time. </a:t>
            </a:r>
            <a:r>
              <a:rPr lang="en-US">
                <a:latin typeface="Aptos" panose="020B0004020202020204" pitchFamily="34" charset="0"/>
              </a:rPr>
              <a:t>Two to four </a:t>
            </a:r>
            <a:r>
              <a:rPr lang="en-US" sz="2200">
                <a:solidFill>
                  <a:srgbClr val="0F0F0F">
                    <a:alpha val="100000"/>
                  </a:srgbClr>
                </a:solidFill>
                <a:latin typeface="Aptos" panose="020B0004020202020204" pitchFamily="34" charset="0"/>
              </a:rPr>
              <a:t>lines are ideal.</a:t>
            </a:r>
          </a:p>
        </p:txBody>
      </p:sp>
      <p:sp>
        <p:nvSpPr>
          <p:cNvPr id="9" name="Text Placeholder 8">
            <a:extLst>
              <a:ext uri="{FF2B5EF4-FFF2-40B4-BE49-F238E27FC236}">
                <a16:creationId xmlns:a16="http://schemas.microsoft.com/office/drawing/2014/main" id="{0AAC066D-67CF-DF94-1EC6-08CFD5C1D6A7}"/>
              </a:ext>
            </a:extLst>
          </p:cNvPr>
          <p:cNvSpPr>
            <a:spLocks noGrp="1"/>
          </p:cNvSpPr>
          <p:nvPr>
            <p:ph type="body" sz="quarter" idx="20"/>
          </p:nvPr>
        </p:nvSpPr>
        <p:spPr/>
        <p:txBody>
          <a:bodyPr/>
          <a:lstStyle/>
          <a:p>
            <a:r>
              <a:rPr lang="en-US">
                <a:latin typeface="Aptos" panose="020B0004020202020204" pitchFamily="34" charset="0"/>
              </a:rPr>
              <a:t>Month</a:t>
            </a:r>
          </a:p>
        </p:txBody>
      </p:sp>
      <p:sp>
        <p:nvSpPr>
          <p:cNvPr id="10" name="Text Placeholder 9">
            <a:extLst>
              <a:ext uri="{FF2B5EF4-FFF2-40B4-BE49-F238E27FC236}">
                <a16:creationId xmlns:a16="http://schemas.microsoft.com/office/drawing/2014/main" id="{3487B046-9A54-B42D-8CC5-D11490BD8DFC}"/>
              </a:ext>
            </a:extLst>
          </p:cNvPr>
          <p:cNvSpPr>
            <a:spLocks noGrp="1"/>
          </p:cNvSpPr>
          <p:nvPr>
            <p:ph type="body" sz="quarter" idx="21"/>
          </p:nvPr>
        </p:nvSpPr>
        <p:spPr>
          <a:xfrm>
            <a:off x="4615476" y="7255584"/>
            <a:ext cx="3073675" cy="1453295"/>
          </a:xfrm>
        </p:spPr>
        <p:txBody>
          <a:bodyPr/>
          <a:lstStyle/>
          <a:p>
            <a:r>
              <a:rPr lang="en-US">
                <a:latin typeface="Aptos" panose="020B0004020202020204" pitchFamily="34" charset="0"/>
              </a:rPr>
              <a:t>Detail of milestone happening at this point in time. Two to four lines are ideal.</a:t>
            </a:r>
          </a:p>
        </p:txBody>
      </p:sp>
      <p:sp>
        <p:nvSpPr>
          <p:cNvPr id="11" name="Text Placeholder 10">
            <a:extLst>
              <a:ext uri="{FF2B5EF4-FFF2-40B4-BE49-F238E27FC236}">
                <a16:creationId xmlns:a16="http://schemas.microsoft.com/office/drawing/2014/main" id="{CF0EA6BD-D4A2-9111-710F-9EFE8B9A7F94}"/>
              </a:ext>
            </a:extLst>
          </p:cNvPr>
          <p:cNvSpPr>
            <a:spLocks noGrp="1"/>
          </p:cNvSpPr>
          <p:nvPr>
            <p:ph type="body" sz="quarter" idx="22"/>
          </p:nvPr>
        </p:nvSpPr>
        <p:spPr/>
        <p:txBody>
          <a:bodyPr/>
          <a:lstStyle/>
          <a:p>
            <a:r>
              <a:rPr lang="en-US">
                <a:latin typeface="Aptos" panose="020B0004020202020204" pitchFamily="34" charset="0"/>
              </a:rPr>
              <a:t>Month</a:t>
            </a:r>
          </a:p>
        </p:txBody>
      </p:sp>
      <p:sp>
        <p:nvSpPr>
          <p:cNvPr id="12" name="Text Placeholder 11">
            <a:extLst>
              <a:ext uri="{FF2B5EF4-FFF2-40B4-BE49-F238E27FC236}">
                <a16:creationId xmlns:a16="http://schemas.microsoft.com/office/drawing/2014/main" id="{96088E6C-350F-401F-C178-96D92CAFEDB8}"/>
              </a:ext>
            </a:extLst>
          </p:cNvPr>
          <p:cNvSpPr>
            <a:spLocks noGrp="1"/>
          </p:cNvSpPr>
          <p:nvPr>
            <p:ph type="body" sz="quarter" idx="23"/>
          </p:nvPr>
        </p:nvSpPr>
        <p:spPr>
          <a:xfrm>
            <a:off x="8202738" y="7255584"/>
            <a:ext cx="3073675" cy="1453295"/>
          </a:xfrm>
        </p:spPr>
        <p:txBody>
          <a:bodyPr/>
          <a:lstStyle/>
          <a:p>
            <a:r>
              <a:rPr lang="en-US">
                <a:latin typeface="Aptos" panose="020B0004020202020204" pitchFamily="34" charset="0"/>
              </a:rPr>
              <a:t>Detail of milestone happening at this point in time. Two to four lines are ideal.</a:t>
            </a:r>
          </a:p>
        </p:txBody>
      </p:sp>
      <p:sp>
        <p:nvSpPr>
          <p:cNvPr id="13" name="Text Placeholder 12">
            <a:extLst>
              <a:ext uri="{FF2B5EF4-FFF2-40B4-BE49-F238E27FC236}">
                <a16:creationId xmlns:a16="http://schemas.microsoft.com/office/drawing/2014/main" id="{791557F7-DEEF-5345-D681-E095ACC8063C}"/>
              </a:ext>
            </a:extLst>
          </p:cNvPr>
          <p:cNvSpPr>
            <a:spLocks noGrp="1"/>
          </p:cNvSpPr>
          <p:nvPr>
            <p:ph type="body" sz="quarter" idx="24"/>
          </p:nvPr>
        </p:nvSpPr>
        <p:spPr/>
        <p:txBody>
          <a:bodyPr/>
          <a:lstStyle/>
          <a:p>
            <a:r>
              <a:rPr lang="en-US">
                <a:latin typeface="Aptos" panose="020B0004020202020204" pitchFamily="34" charset="0"/>
              </a:rPr>
              <a:t>Month</a:t>
            </a:r>
          </a:p>
        </p:txBody>
      </p:sp>
      <p:sp>
        <p:nvSpPr>
          <p:cNvPr id="14" name="Text Placeholder 13">
            <a:extLst>
              <a:ext uri="{FF2B5EF4-FFF2-40B4-BE49-F238E27FC236}">
                <a16:creationId xmlns:a16="http://schemas.microsoft.com/office/drawing/2014/main" id="{14AE560C-EDD2-BFF4-11C3-73D0E4A5EEA2}"/>
              </a:ext>
            </a:extLst>
          </p:cNvPr>
          <p:cNvSpPr>
            <a:spLocks noGrp="1"/>
          </p:cNvSpPr>
          <p:nvPr>
            <p:ph type="body" sz="quarter" idx="25"/>
          </p:nvPr>
        </p:nvSpPr>
        <p:spPr>
          <a:xfrm>
            <a:off x="11789999" y="7255584"/>
            <a:ext cx="3073675" cy="1453295"/>
          </a:xfrm>
        </p:spPr>
        <p:txBody>
          <a:bodyPr/>
          <a:lstStyle/>
          <a:p>
            <a:r>
              <a:rPr lang="en-US">
                <a:latin typeface="Aptos" panose="020B0004020202020204" pitchFamily="34" charset="0"/>
              </a:rPr>
              <a:t>Detail of milestone happening at this point in time. Two to four lines are ideal.</a:t>
            </a:r>
          </a:p>
        </p:txBody>
      </p:sp>
      <p:sp>
        <p:nvSpPr>
          <p:cNvPr id="15" name="Text Placeholder 14">
            <a:extLst>
              <a:ext uri="{FF2B5EF4-FFF2-40B4-BE49-F238E27FC236}">
                <a16:creationId xmlns:a16="http://schemas.microsoft.com/office/drawing/2014/main" id="{F15060DD-9009-A9DB-BD43-3094E00D5854}"/>
              </a:ext>
            </a:extLst>
          </p:cNvPr>
          <p:cNvSpPr>
            <a:spLocks noGrp="1"/>
          </p:cNvSpPr>
          <p:nvPr>
            <p:ph type="body" sz="quarter" idx="26"/>
          </p:nvPr>
        </p:nvSpPr>
        <p:spPr/>
        <p:txBody>
          <a:bodyPr/>
          <a:lstStyle/>
          <a:p>
            <a:r>
              <a:rPr lang="en-US">
                <a:latin typeface="Aptos" panose="020B0004020202020204" pitchFamily="34" charset="0"/>
              </a:rPr>
              <a:t>Month</a:t>
            </a:r>
          </a:p>
        </p:txBody>
      </p:sp>
      <p:sp>
        <p:nvSpPr>
          <p:cNvPr id="16" name="Text Placeholder 15">
            <a:extLst>
              <a:ext uri="{FF2B5EF4-FFF2-40B4-BE49-F238E27FC236}">
                <a16:creationId xmlns:a16="http://schemas.microsoft.com/office/drawing/2014/main" id="{50EE47BF-9FC3-52C9-B657-7524D6BD449A}"/>
              </a:ext>
            </a:extLst>
          </p:cNvPr>
          <p:cNvSpPr>
            <a:spLocks noGrp="1"/>
          </p:cNvSpPr>
          <p:nvPr>
            <p:ph type="body" sz="quarter" idx="27"/>
          </p:nvPr>
        </p:nvSpPr>
        <p:spPr>
          <a:xfrm>
            <a:off x="15377261" y="7255584"/>
            <a:ext cx="3073675" cy="1453295"/>
          </a:xfrm>
        </p:spPr>
        <p:txBody>
          <a:bodyPr/>
          <a:lstStyle/>
          <a:p>
            <a:r>
              <a:rPr lang="en-US">
                <a:latin typeface="Aptos" panose="020B0004020202020204" pitchFamily="34" charset="0"/>
              </a:rPr>
              <a:t>Detail of milestone happening at this point in time. Two to four lines are ideal.</a:t>
            </a:r>
          </a:p>
        </p:txBody>
      </p:sp>
      <p:sp>
        <p:nvSpPr>
          <p:cNvPr id="17" name="Text Placeholder 16">
            <a:extLst>
              <a:ext uri="{FF2B5EF4-FFF2-40B4-BE49-F238E27FC236}">
                <a16:creationId xmlns:a16="http://schemas.microsoft.com/office/drawing/2014/main" id="{77928E39-7F58-0A62-12A2-85F3B26E9B3A}"/>
              </a:ext>
            </a:extLst>
          </p:cNvPr>
          <p:cNvSpPr>
            <a:spLocks noGrp="1"/>
          </p:cNvSpPr>
          <p:nvPr>
            <p:ph type="body" sz="quarter" idx="28"/>
          </p:nvPr>
        </p:nvSpPr>
        <p:spPr/>
        <p:txBody>
          <a:bodyPr/>
          <a:lstStyle/>
          <a:p>
            <a:r>
              <a:rPr lang="en-US">
                <a:latin typeface="Aptos" panose="020B0004020202020204" pitchFamily="34" charset="0"/>
              </a:rPr>
              <a:t>Month</a:t>
            </a:r>
          </a:p>
        </p:txBody>
      </p:sp>
      <p:sp>
        <p:nvSpPr>
          <p:cNvPr id="18" name="Text Placeholder 17">
            <a:extLst>
              <a:ext uri="{FF2B5EF4-FFF2-40B4-BE49-F238E27FC236}">
                <a16:creationId xmlns:a16="http://schemas.microsoft.com/office/drawing/2014/main" id="{CEC2BC56-07E6-1335-9E89-D4306E522BFD}"/>
              </a:ext>
            </a:extLst>
          </p:cNvPr>
          <p:cNvSpPr>
            <a:spLocks noGrp="1"/>
          </p:cNvSpPr>
          <p:nvPr>
            <p:ph type="body" sz="quarter" idx="29"/>
          </p:nvPr>
        </p:nvSpPr>
        <p:spPr>
          <a:xfrm>
            <a:off x="18964522" y="7255584"/>
            <a:ext cx="3073675" cy="1453295"/>
          </a:xfrm>
        </p:spPr>
        <p:txBody>
          <a:bodyPr/>
          <a:lstStyle/>
          <a:p>
            <a:r>
              <a:rPr lang="en-US">
                <a:latin typeface="Aptos" panose="020B0004020202020204" pitchFamily="34" charset="0"/>
              </a:rPr>
              <a:t>Detail of milestone happening at this point in time. Two to four lines are ideal.</a:t>
            </a:r>
          </a:p>
        </p:txBody>
      </p:sp>
      <p:sp>
        <p:nvSpPr>
          <p:cNvPr id="19" name="Text Placeholder 18">
            <a:extLst>
              <a:ext uri="{FF2B5EF4-FFF2-40B4-BE49-F238E27FC236}">
                <a16:creationId xmlns:a16="http://schemas.microsoft.com/office/drawing/2014/main" id="{62E15192-61EB-9320-3744-8E92FE86E5EA}"/>
              </a:ext>
            </a:extLst>
          </p:cNvPr>
          <p:cNvSpPr>
            <a:spLocks noGrp="1"/>
          </p:cNvSpPr>
          <p:nvPr>
            <p:ph type="body" sz="quarter" idx="30"/>
          </p:nvPr>
        </p:nvSpPr>
        <p:spPr>
          <a:xfrm>
            <a:off x="1040245" y="5000538"/>
            <a:ext cx="2672244" cy="638204"/>
          </a:xfrm>
        </p:spPr>
        <p:txBody>
          <a:bodyPr/>
          <a:lstStyle/>
          <a:p>
            <a:r>
              <a:rPr lang="en-US"/>
              <a:t>Milestone</a:t>
            </a:r>
          </a:p>
        </p:txBody>
      </p:sp>
      <p:sp>
        <p:nvSpPr>
          <p:cNvPr id="20" name="Text Placeholder 19">
            <a:extLst>
              <a:ext uri="{FF2B5EF4-FFF2-40B4-BE49-F238E27FC236}">
                <a16:creationId xmlns:a16="http://schemas.microsoft.com/office/drawing/2014/main" id="{87101168-0614-208A-433A-163075D3370B}"/>
              </a:ext>
            </a:extLst>
          </p:cNvPr>
          <p:cNvSpPr>
            <a:spLocks noGrp="1"/>
          </p:cNvSpPr>
          <p:nvPr>
            <p:ph type="body" sz="quarter" idx="31"/>
          </p:nvPr>
        </p:nvSpPr>
        <p:spPr>
          <a:xfrm>
            <a:off x="4587313" y="5000538"/>
            <a:ext cx="2672244" cy="638204"/>
          </a:xfrm>
        </p:spPr>
        <p:txBody>
          <a:bodyPr/>
          <a:lstStyle/>
          <a:p>
            <a:r>
              <a:rPr lang="en-US"/>
              <a:t>Milestone</a:t>
            </a:r>
          </a:p>
        </p:txBody>
      </p:sp>
      <p:sp>
        <p:nvSpPr>
          <p:cNvPr id="21" name="Text Placeholder 20">
            <a:extLst>
              <a:ext uri="{FF2B5EF4-FFF2-40B4-BE49-F238E27FC236}">
                <a16:creationId xmlns:a16="http://schemas.microsoft.com/office/drawing/2014/main" id="{1AE33A31-6632-5098-33BF-49E0FDFC5CDE}"/>
              </a:ext>
            </a:extLst>
          </p:cNvPr>
          <p:cNvSpPr>
            <a:spLocks noGrp="1"/>
          </p:cNvSpPr>
          <p:nvPr>
            <p:ph type="body" sz="quarter" idx="32"/>
          </p:nvPr>
        </p:nvSpPr>
        <p:spPr>
          <a:xfrm>
            <a:off x="8134381" y="5000538"/>
            <a:ext cx="2672244" cy="638204"/>
          </a:xfrm>
        </p:spPr>
        <p:txBody>
          <a:bodyPr/>
          <a:lstStyle/>
          <a:p>
            <a:r>
              <a:rPr lang="en-US"/>
              <a:t>Milestone</a:t>
            </a:r>
          </a:p>
        </p:txBody>
      </p:sp>
      <p:sp>
        <p:nvSpPr>
          <p:cNvPr id="22" name="Text Placeholder 21">
            <a:extLst>
              <a:ext uri="{FF2B5EF4-FFF2-40B4-BE49-F238E27FC236}">
                <a16:creationId xmlns:a16="http://schemas.microsoft.com/office/drawing/2014/main" id="{C11D0F33-6F66-63F9-FC74-CCD0E39C27F9}"/>
              </a:ext>
            </a:extLst>
          </p:cNvPr>
          <p:cNvSpPr>
            <a:spLocks noGrp="1"/>
          </p:cNvSpPr>
          <p:nvPr>
            <p:ph type="body" sz="quarter" idx="33"/>
          </p:nvPr>
        </p:nvSpPr>
        <p:spPr>
          <a:xfrm>
            <a:off x="11681449" y="5000538"/>
            <a:ext cx="2672244" cy="638204"/>
          </a:xfrm>
        </p:spPr>
        <p:txBody>
          <a:bodyPr/>
          <a:lstStyle/>
          <a:p>
            <a:r>
              <a:rPr lang="en-US"/>
              <a:t>Milestone</a:t>
            </a:r>
          </a:p>
        </p:txBody>
      </p:sp>
      <p:sp>
        <p:nvSpPr>
          <p:cNvPr id="23" name="Text Placeholder 22">
            <a:extLst>
              <a:ext uri="{FF2B5EF4-FFF2-40B4-BE49-F238E27FC236}">
                <a16:creationId xmlns:a16="http://schemas.microsoft.com/office/drawing/2014/main" id="{F3176E06-152F-94A7-9BAE-82EC32FFC4FF}"/>
              </a:ext>
            </a:extLst>
          </p:cNvPr>
          <p:cNvSpPr>
            <a:spLocks noGrp="1"/>
          </p:cNvSpPr>
          <p:nvPr>
            <p:ph type="body" sz="quarter" idx="34"/>
          </p:nvPr>
        </p:nvSpPr>
        <p:spPr>
          <a:xfrm>
            <a:off x="15349098" y="5000538"/>
            <a:ext cx="2672244" cy="638204"/>
          </a:xfrm>
        </p:spPr>
        <p:txBody>
          <a:bodyPr/>
          <a:lstStyle/>
          <a:p>
            <a:r>
              <a:rPr lang="en-US"/>
              <a:t>Milestone</a:t>
            </a:r>
          </a:p>
        </p:txBody>
      </p:sp>
      <p:sp>
        <p:nvSpPr>
          <p:cNvPr id="24" name="Text Placeholder 23">
            <a:extLst>
              <a:ext uri="{FF2B5EF4-FFF2-40B4-BE49-F238E27FC236}">
                <a16:creationId xmlns:a16="http://schemas.microsoft.com/office/drawing/2014/main" id="{9F05AC19-BA86-7023-A690-BB71E404D534}"/>
              </a:ext>
            </a:extLst>
          </p:cNvPr>
          <p:cNvSpPr>
            <a:spLocks noGrp="1"/>
          </p:cNvSpPr>
          <p:nvPr>
            <p:ph type="body" sz="quarter" idx="35"/>
          </p:nvPr>
        </p:nvSpPr>
        <p:spPr>
          <a:xfrm>
            <a:off x="18896166" y="5000538"/>
            <a:ext cx="2672244" cy="638204"/>
          </a:xfrm>
        </p:spPr>
        <p:txBody>
          <a:bodyPr/>
          <a:lstStyle/>
          <a:p>
            <a:r>
              <a:rPr lang="en-US"/>
              <a:t>Milestone</a:t>
            </a:r>
          </a:p>
        </p:txBody>
      </p:sp>
    </p:spTree>
    <p:extLst>
      <p:ext uri="{BB962C8B-B14F-4D97-AF65-F5344CB8AC3E}">
        <p14:creationId xmlns:p14="http://schemas.microsoft.com/office/powerpoint/2010/main" val="36489036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130FAB-DC32-9551-F389-363010B18C09}"/>
              </a:ext>
            </a:extLst>
          </p:cNvPr>
          <p:cNvSpPr>
            <a:spLocks noGrp="1"/>
          </p:cNvSpPr>
          <p:nvPr>
            <p:ph type="body" sz="quarter" idx="13"/>
          </p:nvPr>
        </p:nvSpPr>
        <p:spPr/>
        <p:txBody>
          <a:bodyPr/>
          <a:lstStyle/>
          <a:p>
            <a:r>
              <a:rPr lang="en-US">
                <a:solidFill>
                  <a:schemeClr val="bg2">
                    <a:lumMod val="75000"/>
                  </a:schemeClr>
                </a:solidFill>
              </a:rPr>
              <a:t>Subtitle</a:t>
            </a:r>
          </a:p>
        </p:txBody>
      </p:sp>
      <p:sp>
        <p:nvSpPr>
          <p:cNvPr id="3" name="Text Placeholder 2">
            <a:extLst>
              <a:ext uri="{FF2B5EF4-FFF2-40B4-BE49-F238E27FC236}">
                <a16:creationId xmlns:a16="http://schemas.microsoft.com/office/drawing/2014/main" id="{E24EC7BC-BC0E-D527-313C-A783D32D1152}"/>
              </a:ext>
            </a:extLst>
          </p:cNvPr>
          <p:cNvSpPr>
            <a:spLocks noGrp="1"/>
          </p:cNvSpPr>
          <p:nvPr>
            <p:ph type="body" sz="quarter" idx="15"/>
          </p:nvPr>
        </p:nvSpPr>
        <p:spPr/>
        <p:txBody>
          <a:bodyPr/>
          <a:lstStyle/>
          <a:p>
            <a:r>
              <a:rPr lang="en-US"/>
              <a:t>Title</a:t>
            </a:r>
          </a:p>
        </p:txBody>
      </p:sp>
      <p:sp>
        <p:nvSpPr>
          <p:cNvPr id="4" name="Text Placeholder 3">
            <a:extLst>
              <a:ext uri="{FF2B5EF4-FFF2-40B4-BE49-F238E27FC236}">
                <a16:creationId xmlns:a16="http://schemas.microsoft.com/office/drawing/2014/main" id="{0C8C18F8-C58D-06D0-0AB0-970FF200EDAB}"/>
              </a:ext>
            </a:extLst>
          </p:cNvPr>
          <p:cNvSpPr>
            <a:spLocks noGrp="1"/>
          </p:cNvSpPr>
          <p:nvPr>
            <p:ph type="body" sz="quarter" idx="16"/>
          </p:nvPr>
        </p:nvSpPr>
        <p:spPr/>
        <p:txBody>
          <a:bodyPr/>
          <a:lstStyle/>
          <a:p>
            <a:r>
              <a:rPr lang="en-US"/>
              <a:t>Visual Studio</a:t>
            </a:r>
          </a:p>
        </p:txBody>
      </p:sp>
      <p:sp>
        <p:nvSpPr>
          <p:cNvPr id="5" name="Text Placeholder 4">
            <a:extLst>
              <a:ext uri="{FF2B5EF4-FFF2-40B4-BE49-F238E27FC236}">
                <a16:creationId xmlns:a16="http://schemas.microsoft.com/office/drawing/2014/main" id="{162BF2D0-55EF-E096-0B11-B35A1982ADA4}"/>
              </a:ext>
            </a:extLst>
          </p:cNvPr>
          <p:cNvSpPr>
            <a:spLocks noGrp="1"/>
          </p:cNvSpPr>
          <p:nvPr>
            <p:ph type="body" sz="quarter" idx="17"/>
          </p:nvPr>
        </p:nvSpPr>
        <p:spPr/>
        <p:txBody>
          <a:bodyPr/>
          <a:lstStyle/>
          <a:p>
            <a:pPr>
              <a:lnSpc>
                <a:spcPts val="2800"/>
              </a:lnSpc>
            </a:pPr>
            <a:r>
              <a:rPr lang="en-US">
                <a:solidFill>
                  <a:schemeClr val="tx2"/>
                </a:solidFill>
                <a:latin typeface="Aptos" panose="020B0004020202020204" pitchFamily="34" charset="0"/>
              </a:rPr>
              <a:t>&gt; Item</a:t>
            </a:r>
          </a:p>
          <a:p>
            <a:pPr>
              <a:lnSpc>
                <a:spcPts val="2800"/>
              </a:lnSpc>
            </a:pPr>
            <a:r>
              <a:rPr lang="en-US">
                <a:solidFill>
                  <a:schemeClr val="tx2"/>
                </a:solidFill>
                <a:latin typeface="Aptos" panose="020B0004020202020204" pitchFamily="34" charset="0"/>
              </a:rPr>
              <a:t>&gt; Item </a:t>
            </a:r>
          </a:p>
          <a:p>
            <a:pPr>
              <a:lnSpc>
                <a:spcPts val="2800"/>
              </a:lnSpc>
            </a:pPr>
            <a:r>
              <a:rPr lang="en-US">
                <a:solidFill>
                  <a:schemeClr val="tx2"/>
                </a:solidFill>
                <a:latin typeface="Aptos" panose="020B0004020202020204" pitchFamily="34" charset="0"/>
              </a:rPr>
              <a:t>&gt; Item</a:t>
            </a:r>
          </a:p>
        </p:txBody>
      </p:sp>
      <p:sp>
        <p:nvSpPr>
          <p:cNvPr id="6" name="Text Placeholder 5">
            <a:extLst>
              <a:ext uri="{FF2B5EF4-FFF2-40B4-BE49-F238E27FC236}">
                <a16:creationId xmlns:a16="http://schemas.microsoft.com/office/drawing/2014/main" id="{88087623-0AB2-D277-FD49-8BF33EE7370D}"/>
              </a:ext>
            </a:extLst>
          </p:cNvPr>
          <p:cNvSpPr>
            <a:spLocks noGrp="1"/>
          </p:cNvSpPr>
          <p:nvPr>
            <p:ph type="body" sz="quarter" idx="18"/>
          </p:nvPr>
        </p:nvSpPr>
        <p:spPr/>
        <p:txBody>
          <a:bodyPr/>
          <a:lstStyle/>
          <a:p>
            <a:r>
              <a:rPr lang="en-US"/>
              <a:t>GitHub</a:t>
            </a:r>
          </a:p>
        </p:txBody>
      </p:sp>
      <p:sp>
        <p:nvSpPr>
          <p:cNvPr id="7" name="Text Placeholder 6">
            <a:extLst>
              <a:ext uri="{FF2B5EF4-FFF2-40B4-BE49-F238E27FC236}">
                <a16:creationId xmlns:a16="http://schemas.microsoft.com/office/drawing/2014/main" id="{2AD9EFE1-35B7-4BC7-3265-B8AAB02F1DCF}"/>
              </a:ext>
            </a:extLst>
          </p:cNvPr>
          <p:cNvSpPr>
            <a:spLocks noGrp="1"/>
          </p:cNvSpPr>
          <p:nvPr>
            <p:ph type="body" sz="quarter" idx="19"/>
          </p:nvPr>
        </p:nvSpPr>
        <p:spPr/>
        <p:txBody>
          <a:bodyPr/>
          <a:lstStyle/>
          <a:p>
            <a:pPr>
              <a:lnSpc>
                <a:spcPts val="2800"/>
              </a:lnSpc>
            </a:pPr>
            <a:r>
              <a:rPr lang="en-US">
                <a:solidFill>
                  <a:schemeClr val="tx2"/>
                </a:solidFill>
                <a:latin typeface="Aptos" panose="020B0004020202020204" pitchFamily="34" charset="0"/>
              </a:rPr>
              <a:t>&gt; Item</a:t>
            </a:r>
          </a:p>
          <a:p>
            <a:pPr>
              <a:lnSpc>
                <a:spcPts val="2800"/>
              </a:lnSpc>
            </a:pPr>
            <a:r>
              <a:rPr lang="en-US">
                <a:solidFill>
                  <a:schemeClr val="tx2"/>
                </a:solidFill>
                <a:latin typeface="Aptos" panose="020B0004020202020204" pitchFamily="34" charset="0"/>
              </a:rPr>
              <a:t>&gt; Item</a:t>
            </a:r>
          </a:p>
          <a:p>
            <a:pPr>
              <a:lnSpc>
                <a:spcPts val="2800"/>
              </a:lnSpc>
            </a:pPr>
            <a:r>
              <a:rPr lang="en-US">
                <a:solidFill>
                  <a:schemeClr val="tx2"/>
                </a:solidFill>
                <a:latin typeface="Aptos" panose="020B0004020202020204" pitchFamily="34" charset="0"/>
              </a:rPr>
              <a:t>&gt; Item</a:t>
            </a:r>
          </a:p>
        </p:txBody>
      </p:sp>
      <p:sp>
        <p:nvSpPr>
          <p:cNvPr id="8" name="Text Placeholder 7">
            <a:extLst>
              <a:ext uri="{FF2B5EF4-FFF2-40B4-BE49-F238E27FC236}">
                <a16:creationId xmlns:a16="http://schemas.microsoft.com/office/drawing/2014/main" id="{27283BC7-7749-A1A2-60FC-ED91861E280E}"/>
              </a:ext>
            </a:extLst>
          </p:cNvPr>
          <p:cNvSpPr>
            <a:spLocks noGrp="1"/>
          </p:cNvSpPr>
          <p:nvPr>
            <p:ph type="body" sz="quarter" idx="20"/>
          </p:nvPr>
        </p:nvSpPr>
        <p:spPr/>
        <p:txBody>
          <a:bodyPr/>
          <a:lstStyle/>
          <a:p>
            <a:r>
              <a:rPr lang="en-US"/>
              <a:t>Azure</a:t>
            </a:r>
          </a:p>
        </p:txBody>
      </p:sp>
      <p:sp>
        <p:nvSpPr>
          <p:cNvPr id="9" name="Text Placeholder 8">
            <a:extLst>
              <a:ext uri="{FF2B5EF4-FFF2-40B4-BE49-F238E27FC236}">
                <a16:creationId xmlns:a16="http://schemas.microsoft.com/office/drawing/2014/main" id="{D6F0DB27-300C-D587-4A56-C33ACC7E014F}"/>
              </a:ext>
            </a:extLst>
          </p:cNvPr>
          <p:cNvSpPr>
            <a:spLocks noGrp="1"/>
          </p:cNvSpPr>
          <p:nvPr>
            <p:ph type="body" sz="quarter" idx="21"/>
          </p:nvPr>
        </p:nvSpPr>
        <p:spPr>
          <a:xfrm>
            <a:off x="5996971" y="7071516"/>
            <a:ext cx="3638520" cy="1318858"/>
          </a:xfrm>
        </p:spPr>
        <p:txBody>
          <a:bodyPr/>
          <a:lstStyle/>
          <a:p>
            <a:r>
              <a:rPr lang="en-US">
                <a:solidFill>
                  <a:schemeClr val="tx2"/>
                </a:solidFill>
                <a:latin typeface="Aptos" panose="020B0004020202020204" pitchFamily="34" charset="0"/>
              </a:rPr>
              <a:t>For developers, it’s like the dawn of past revolutions but happening at </a:t>
            </a:r>
            <a:r>
              <a:rPr lang="en-US" err="1">
                <a:solidFill>
                  <a:schemeClr val="tx2"/>
                </a:solidFill>
                <a:latin typeface="Aptos" panose="020B0004020202020204" pitchFamily="34" charset="0"/>
              </a:rPr>
              <a:t>hyperspeed</a:t>
            </a:r>
            <a:r>
              <a:rPr lang="en-US">
                <a:solidFill>
                  <a:schemeClr val="tx2"/>
                </a:solidFill>
                <a:latin typeface="Aptos" panose="020B0004020202020204" pitchFamily="34" charset="0"/>
              </a:rPr>
              <a:t>.</a:t>
            </a:r>
          </a:p>
        </p:txBody>
      </p:sp>
      <p:sp>
        <p:nvSpPr>
          <p:cNvPr id="10" name="Text Placeholder 9">
            <a:extLst>
              <a:ext uri="{FF2B5EF4-FFF2-40B4-BE49-F238E27FC236}">
                <a16:creationId xmlns:a16="http://schemas.microsoft.com/office/drawing/2014/main" id="{96101268-D3C9-FBE7-5E8E-BC2B65D2F1C5}"/>
              </a:ext>
            </a:extLst>
          </p:cNvPr>
          <p:cNvSpPr>
            <a:spLocks noGrp="1"/>
          </p:cNvSpPr>
          <p:nvPr>
            <p:ph type="body" sz="quarter" idx="22"/>
          </p:nvPr>
        </p:nvSpPr>
        <p:spPr/>
        <p:txBody>
          <a:bodyPr/>
          <a:lstStyle/>
          <a:p>
            <a:r>
              <a:rPr lang="en-US"/>
              <a:t>VS Code</a:t>
            </a:r>
          </a:p>
        </p:txBody>
      </p:sp>
      <p:sp>
        <p:nvSpPr>
          <p:cNvPr id="11" name="Text Placeholder 10">
            <a:extLst>
              <a:ext uri="{FF2B5EF4-FFF2-40B4-BE49-F238E27FC236}">
                <a16:creationId xmlns:a16="http://schemas.microsoft.com/office/drawing/2014/main" id="{87EAE2BC-69E4-8257-0116-AED2646472EE}"/>
              </a:ext>
            </a:extLst>
          </p:cNvPr>
          <p:cNvSpPr>
            <a:spLocks noGrp="1"/>
          </p:cNvSpPr>
          <p:nvPr>
            <p:ph type="body" sz="quarter" idx="23"/>
          </p:nvPr>
        </p:nvSpPr>
        <p:spPr/>
        <p:txBody>
          <a:bodyPr/>
          <a:lstStyle/>
          <a:p>
            <a:r>
              <a:rPr lang="en-US">
                <a:solidFill>
                  <a:schemeClr val="tx2"/>
                </a:solidFill>
                <a:latin typeface="Aptos" panose="020B0004020202020204" pitchFamily="34" charset="0"/>
              </a:rPr>
              <a:t>We stand at the forefront of an unprecedented moment in technology—a chance to redefine not just what software looks like, but how it’s built and evolves. This shift will transform every layer of the application stack.</a:t>
            </a:r>
          </a:p>
        </p:txBody>
      </p:sp>
      <p:sp>
        <p:nvSpPr>
          <p:cNvPr id="12" name="Text Placeholder 11">
            <a:extLst>
              <a:ext uri="{FF2B5EF4-FFF2-40B4-BE49-F238E27FC236}">
                <a16:creationId xmlns:a16="http://schemas.microsoft.com/office/drawing/2014/main" id="{2C529E22-E571-6499-5B65-EFE6907EC19B}"/>
              </a:ext>
            </a:extLst>
          </p:cNvPr>
          <p:cNvSpPr>
            <a:spLocks noGrp="1"/>
          </p:cNvSpPr>
          <p:nvPr>
            <p:ph type="body" sz="quarter" idx="24"/>
          </p:nvPr>
        </p:nvSpPr>
        <p:spPr/>
        <p:txBody>
          <a:bodyPr/>
          <a:lstStyle/>
          <a:p>
            <a:r>
              <a:rPr lang="en-US"/>
              <a:t>Power Platforms</a:t>
            </a:r>
          </a:p>
        </p:txBody>
      </p:sp>
      <p:sp>
        <p:nvSpPr>
          <p:cNvPr id="13" name="Text Placeholder 12">
            <a:extLst>
              <a:ext uri="{FF2B5EF4-FFF2-40B4-BE49-F238E27FC236}">
                <a16:creationId xmlns:a16="http://schemas.microsoft.com/office/drawing/2014/main" id="{51E83737-B279-638B-8151-5ABBDBDBF917}"/>
              </a:ext>
            </a:extLst>
          </p:cNvPr>
          <p:cNvSpPr>
            <a:spLocks noGrp="1"/>
          </p:cNvSpPr>
          <p:nvPr>
            <p:ph type="body" sz="quarter" idx="25"/>
          </p:nvPr>
        </p:nvSpPr>
        <p:spPr/>
        <p:txBody>
          <a:bodyPr/>
          <a:lstStyle/>
          <a:p>
            <a:r>
              <a:rPr lang="en-US">
                <a:solidFill>
                  <a:schemeClr val="tx2"/>
                </a:solidFill>
                <a:latin typeface="Aptos" panose="020B0004020202020204" pitchFamily="34" charset="0"/>
              </a:rPr>
              <a:t>For developers, it’s like the dawn of past revolutions but happening at </a:t>
            </a:r>
            <a:r>
              <a:rPr lang="en-US" err="1">
                <a:solidFill>
                  <a:schemeClr val="tx2"/>
                </a:solidFill>
                <a:latin typeface="Aptos" panose="020B0004020202020204" pitchFamily="34" charset="0"/>
              </a:rPr>
              <a:t>hyperspeed</a:t>
            </a:r>
            <a:r>
              <a:rPr lang="en-US">
                <a:solidFill>
                  <a:schemeClr val="tx2"/>
                </a:solidFill>
                <a:latin typeface="Aptos" panose="020B0004020202020204" pitchFamily="34" charset="0"/>
              </a:rPr>
              <a:t>.</a:t>
            </a:r>
          </a:p>
        </p:txBody>
      </p:sp>
      <p:sp>
        <p:nvSpPr>
          <p:cNvPr id="14" name="Text Placeholder 13">
            <a:extLst>
              <a:ext uri="{FF2B5EF4-FFF2-40B4-BE49-F238E27FC236}">
                <a16:creationId xmlns:a16="http://schemas.microsoft.com/office/drawing/2014/main" id="{E366EAD9-85F4-FEA3-6C1B-0608AA69BE2A}"/>
              </a:ext>
            </a:extLst>
          </p:cNvPr>
          <p:cNvSpPr>
            <a:spLocks noGrp="1"/>
          </p:cNvSpPr>
          <p:nvPr>
            <p:ph type="body" sz="quarter" idx="26"/>
          </p:nvPr>
        </p:nvSpPr>
        <p:spPr/>
        <p:txBody>
          <a:bodyPr/>
          <a:lstStyle/>
          <a:p>
            <a:r>
              <a:rPr lang="en-US"/>
              <a:t>Customer segments</a:t>
            </a:r>
          </a:p>
        </p:txBody>
      </p:sp>
      <p:sp>
        <p:nvSpPr>
          <p:cNvPr id="15" name="Text Placeholder 14">
            <a:extLst>
              <a:ext uri="{FF2B5EF4-FFF2-40B4-BE49-F238E27FC236}">
                <a16:creationId xmlns:a16="http://schemas.microsoft.com/office/drawing/2014/main" id="{8D2FD69D-2614-3985-6EAD-7532F51A6B41}"/>
              </a:ext>
            </a:extLst>
          </p:cNvPr>
          <p:cNvSpPr>
            <a:spLocks noGrp="1"/>
          </p:cNvSpPr>
          <p:nvPr>
            <p:ph type="body" sz="quarter" idx="27"/>
          </p:nvPr>
        </p:nvSpPr>
        <p:spPr/>
        <p:txBody>
          <a:bodyPr/>
          <a:lstStyle/>
          <a:p>
            <a:r>
              <a:rPr lang="en-US">
                <a:solidFill>
                  <a:schemeClr val="tx2"/>
                </a:solidFill>
                <a:latin typeface="Aptos" panose="020B0004020202020204" pitchFamily="34" charset="0"/>
              </a:rPr>
              <a:t>We stand at the forefront of an unprecedented moment in technology—a chance to redefine not just what software looks like, but how it’s built and evolves. This shift will transform every layer of the application stack.</a:t>
            </a:r>
          </a:p>
        </p:txBody>
      </p:sp>
      <p:sp>
        <p:nvSpPr>
          <p:cNvPr id="16" name="Text Placeholder 15">
            <a:extLst>
              <a:ext uri="{FF2B5EF4-FFF2-40B4-BE49-F238E27FC236}">
                <a16:creationId xmlns:a16="http://schemas.microsoft.com/office/drawing/2014/main" id="{E5FB689B-0B42-FC0D-2C33-E7CB585143C8}"/>
              </a:ext>
            </a:extLst>
          </p:cNvPr>
          <p:cNvSpPr>
            <a:spLocks noGrp="1"/>
          </p:cNvSpPr>
          <p:nvPr>
            <p:ph type="body" sz="quarter" idx="28"/>
          </p:nvPr>
        </p:nvSpPr>
        <p:spPr/>
        <p:txBody>
          <a:bodyPr/>
          <a:lstStyle/>
          <a:p>
            <a:r>
              <a:rPr lang="en-US"/>
              <a:t>&gt;NET</a:t>
            </a:r>
          </a:p>
        </p:txBody>
      </p:sp>
      <p:sp>
        <p:nvSpPr>
          <p:cNvPr id="17" name="Text Placeholder 16">
            <a:extLst>
              <a:ext uri="{FF2B5EF4-FFF2-40B4-BE49-F238E27FC236}">
                <a16:creationId xmlns:a16="http://schemas.microsoft.com/office/drawing/2014/main" id="{FDF371BF-A0E3-9C7E-F182-7D3C819EE5D2}"/>
              </a:ext>
            </a:extLst>
          </p:cNvPr>
          <p:cNvSpPr>
            <a:spLocks noGrp="1"/>
          </p:cNvSpPr>
          <p:nvPr>
            <p:ph type="body" sz="quarter" idx="29"/>
          </p:nvPr>
        </p:nvSpPr>
        <p:spPr/>
        <p:txBody>
          <a:bodyPr/>
          <a:lstStyle/>
          <a:p>
            <a:pPr>
              <a:lnSpc>
                <a:spcPts val="2800"/>
              </a:lnSpc>
            </a:pPr>
            <a:r>
              <a:rPr lang="en-US">
                <a:solidFill>
                  <a:schemeClr val="tx2"/>
                </a:solidFill>
                <a:latin typeface="Aptos" panose="020B0004020202020204" pitchFamily="34" charset="0"/>
              </a:rPr>
              <a:t>&gt; Item </a:t>
            </a:r>
          </a:p>
          <a:p>
            <a:pPr>
              <a:lnSpc>
                <a:spcPts val="2800"/>
              </a:lnSpc>
            </a:pPr>
            <a:r>
              <a:rPr lang="en-US">
                <a:solidFill>
                  <a:schemeClr val="tx2"/>
                </a:solidFill>
                <a:latin typeface="Aptos" panose="020B0004020202020204" pitchFamily="34" charset="0"/>
              </a:rPr>
              <a:t>&gt; Item </a:t>
            </a:r>
          </a:p>
          <a:p>
            <a:pPr>
              <a:lnSpc>
                <a:spcPts val="2800"/>
              </a:lnSpc>
            </a:pPr>
            <a:r>
              <a:rPr lang="en-US">
                <a:solidFill>
                  <a:schemeClr val="tx2"/>
                </a:solidFill>
                <a:latin typeface="Aptos" panose="020B0004020202020204" pitchFamily="34" charset="0"/>
              </a:rPr>
              <a:t>&gt; Item</a:t>
            </a:r>
          </a:p>
        </p:txBody>
      </p:sp>
      <p:sp>
        <p:nvSpPr>
          <p:cNvPr id="18" name="Text Placeholder 17">
            <a:extLst>
              <a:ext uri="{FF2B5EF4-FFF2-40B4-BE49-F238E27FC236}">
                <a16:creationId xmlns:a16="http://schemas.microsoft.com/office/drawing/2014/main" id="{CEA51F2F-AF24-0174-671C-B853EC4D30B0}"/>
              </a:ext>
            </a:extLst>
          </p:cNvPr>
          <p:cNvSpPr>
            <a:spLocks noGrp="1"/>
          </p:cNvSpPr>
          <p:nvPr>
            <p:ph type="body" sz="quarter" idx="30"/>
          </p:nvPr>
        </p:nvSpPr>
        <p:spPr/>
        <p:txBody>
          <a:bodyPr/>
          <a:lstStyle/>
          <a:p>
            <a:r>
              <a:rPr lang="en-US"/>
              <a:t>Other open source </a:t>
            </a:r>
          </a:p>
        </p:txBody>
      </p:sp>
      <p:sp>
        <p:nvSpPr>
          <p:cNvPr id="19" name="Text Placeholder 18">
            <a:extLst>
              <a:ext uri="{FF2B5EF4-FFF2-40B4-BE49-F238E27FC236}">
                <a16:creationId xmlns:a16="http://schemas.microsoft.com/office/drawing/2014/main" id="{C5333325-8A3D-A77F-E1BF-AAE09506D549}"/>
              </a:ext>
            </a:extLst>
          </p:cNvPr>
          <p:cNvSpPr>
            <a:spLocks noGrp="1"/>
          </p:cNvSpPr>
          <p:nvPr>
            <p:ph type="body" sz="quarter" idx="31"/>
          </p:nvPr>
        </p:nvSpPr>
        <p:spPr/>
        <p:txBody>
          <a:bodyPr/>
          <a:lstStyle/>
          <a:p>
            <a:r>
              <a:rPr lang="en-US">
                <a:solidFill>
                  <a:schemeClr val="tx2"/>
                </a:solidFill>
                <a:latin typeface="Aptos" panose="020B0004020202020204" pitchFamily="34" charset="0"/>
              </a:rPr>
              <a:t>We stand at the forefront of an unprecedented moment in technology—a chance to redefine not just what software looks like, but how it’s built and evolves. This shift will transform every layer of the application stack.</a:t>
            </a:r>
          </a:p>
        </p:txBody>
      </p:sp>
      <p:sp>
        <p:nvSpPr>
          <p:cNvPr id="20" name="Text Placeholder 19">
            <a:extLst>
              <a:ext uri="{FF2B5EF4-FFF2-40B4-BE49-F238E27FC236}">
                <a16:creationId xmlns:a16="http://schemas.microsoft.com/office/drawing/2014/main" id="{DF1D05B4-F056-6FE7-0972-F6E645724303}"/>
              </a:ext>
            </a:extLst>
          </p:cNvPr>
          <p:cNvSpPr>
            <a:spLocks noGrp="1"/>
          </p:cNvSpPr>
          <p:nvPr>
            <p:ph type="body" sz="quarter" idx="32"/>
          </p:nvPr>
        </p:nvSpPr>
        <p:spPr/>
        <p:txBody>
          <a:bodyPr/>
          <a:lstStyle/>
          <a:p>
            <a:r>
              <a:rPr lang="en-US"/>
              <a:t>Azure AI Foundry </a:t>
            </a:r>
          </a:p>
        </p:txBody>
      </p:sp>
      <p:sp>
        <p:nvSpPr>
          <p:cNvPr id="21" name="Text Placeholder 20">
            <a:extLst>
              <a:ext uri="{FF2B5EF4-FFF2-40B4-BE49-F238E27FC236}">
                <a16:creationId xmlns:a16="http://schemas.microsoft.com/office/drawing/2014/main" id="{2AF3BAA9-2700-E34E-DF9B-58BC264E6DFB}"/>
              </a:ext>
            </a:extLst>
          </p:cNvPr>
          <p:cNvSpPr>
            <a:spLocks noGrp="1"/>
          </p:cNvSpPr>
          <p:nvPr>
            <p:ph type="body" sz="quarter" idx="33"/>
          </p:nvPr>
        </p:nvSpPr>
        <p:spPr/>
        <p:txBody>
          <a:bodyPr/>
          <a:lstStyle/>
          <a:p>
            <a:r>
              <a:rPr lang="en-US">
                <a:solidFill>
                  <a:schemeClr val="tx2"/>
                </a:solidFill>
                <a:latin typeface="Aptos" panose="020B0004020202020204" pitchFamily="34" charset="0"/>
              </a:rPr>
              <a:t>We stand at the forefront of an unprecedented moment in technology—a chance to redefine not just what software looks like, but how it’s built and evolves. This shift will transform every layer of the application stack.</a:t>
            </a:r>
          </a:p>
        </p:txBody>
      </p:sp>
    </p:spTree>
    <p:extLst>
      <p:ext uri="{BB962C8B-B14F-4D97-AF65-F5344CB8AC3E}">
        <p14:creationId xmlns:p14="http://schemas.microsoft.com/office/powerpoint/2010/main" val="2663012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C91001-0F3C-7E97-9A7E-EFAEC86BE193}"/>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015098BA-C25A-8E09-0D5F-7642FFAAA6FA}"/>
              </a:ext>
            </a:extLst>
          </p:cNvPr>
          <p:cNvSpPr>
            <a:spLocks noGrp="1"/>
          </p:cNvSpPr>
          <p:nvPr>
            <p:ph type="body" sz="quarter" idx="13"/>
          </p:nvPr>
        </p:nvSpPr>
        <p:spPr/>
        <p:txBody>
          <a:bodyPr/>
          <a:lstStyle/>
          <a:p>
            <a:r>
              <a:rPr lang="en-US" sz="4400">
                <a:solidFill>
                  <a:schemeClr val="bg2">
                    <a:lumMod val="75000"/>
                  </a:schemeClr>
                </a:solidFill>
              </a:rPr>
              <a:t>What's in an</a:t>
            </a:r>
          </a:p>
        </p:txBody>
      </p:sp>
      <p:sp>
        <p:nvSpPr>
          <p:cNvPr id="3" name="Text Placeholder 2">
            <a:extLst>
              <a:ext uri="{FF2B5EF4-FFF2-40B4-BE49-F238E27FC236}">
                <a16:creationId xmlns:a16="http://schemas.microsoft.com/office/drawing/2014/main" id="{946D0842-2286-3240-BFC1-EC29FD495FDC}"/>
              </a:ext>
            </a:extLst>
          </p:cNvPr>
          <p:cNvSpPr>
            <a:spLocks noGrp="1"/>
          </p:cNvSpPr>
          <p:nvPr>
            <p:ph type="body" sz="quarter" idx="15"/>
          </p:nvPr>
        </p:nvSpPr>
        <p:spPr/>
        <p:txBody>
          <a:bodyPr/>
          <a:lstStyle/>
          <a:p>
            <a:r>
              <a:rPr lang="en-US" sz="4400" b="1" err="1"/>
              <a:t>Aspirified</a:t>
            </a:r>
            <a:r>
              <a:rPr lang="en-US" sz="4400" b="1"/>
              <a:t> app</a:t>
            </a:r>
          </a:p>
        </p:txBody>
      </p:sp>
      <p:sp>
        <p:nvSpPr>
          <p:cNvPr id="4" name="Text Placeholder 3">
            <a:extLst>
              <a:ext uri="{FF2B5EF4-FFF2-40B4-BE49-F238E27FC236}">
                <a16:creationId xmlns:a16="http://schemas.microsoft.com/office/drawing/2014/main" id="{3D05CDAB-0E08-E840-2922-6554AC7C6848}"/>
              </a:ext>
            </a:extLst>
          </p:cNvPr>
          <p:cNvSpPr>
            <a:spLocks noGrp="1"/>
          </p:cNvSpPr>
          <p:nvPr>
            <p:ph type="body" sz="quarter" idx="16"/>
          </p:nvPr>
        </p:nvSpPr>
        <p:spPr/>
        <p:txBody>
          <a:bodyPr/>
          <a:lstStyle/>
          <a:p>
            <a:r>
              <a:rPr lang="en-US" b="1"/>
              <a:t>Aspire </a:t>
            </a:r>
            <a:r>
              <a:rPr lang="en-US" b="1" err="1"/>
              <a:t>AppHost</a:t>
            </a:r>
            <a:r>
              <a:rPr lang="en-US" b="1"/>
              <a:t> + CLI</a:t>
            </a:r>
          </a:p>
        </p:txBody>
      </p:sp>
      <p:sp>
        <p:nvSpPr>
          <p:cNvPr id="6" name="Text Placeholder 5">
            <a:extLst>
              <a:ext uri="{FF2B5EF4-FFF2-40B4-BE49-F238E27FC236}">
                <a16:creationId xmlns:a16="http://schemas.microsoft.com/office/drawing/2014/main" id="{2525DB74-66BB-75DF-B0C9-19A90F7F37C8}"/>
              </a:ext>
            </a:extLst>
          </p:cNvPr>
          <p:cNvSpPr>
            <a:spLocks noGrp="1"/>
          </p:cNvSpPr>
          <p:nvPr>
            <p:ph type="body" sz="quarter" idx="22"/>
          </p:nvPr>
        </p:nvSpPr>
        <p:spPr>
          <a:xfrm>
            <a:off x="1070063" y="6648782"/>
            <a:ext cx="6650252" cy="1836590"/>
          </a:xfrm>
        </p:spPr>
        <p:txBody>
          <a:bodyPr/>
          <a:lstStyle/>
          <a:p>
            <a:pPr>
              <a:lnSpc>
                <a:spcPct val="100000"/>
              </a:lnSpc>
            </a:pPr>
            <a:r>
              <a:rPr lang="en-US" sz="3200">
                <a:latin typeface="Aptos" panose="020B0004020202020204" pitchFamily="34" charset="0"/>
              </a:rPr>
              <a:t>Define your stack in </a:t>
            </a:r>
            <a:r>
              <a:rPr lang="en-US" sz="3200" b="1">
                <a:latin typeface="Aptos" panose="020B0004020202020204" pitchFamily="34" charset="0"/>
              </a:rPr>
              <a:t>code</a:t>
            </a:r>
            <a:r>
              <a:rPr lang="en-US" sz="3200">
                <a:latin typeface="Aptos" panose="020B0004020202020204" pitchFamily="34" charset="0"/>
              </a:rPr>
              <a:t> — type-safe, readable, and </a:t>
            </a:r>
            <a:r>
              <a:rPr lang="en-US" sz="3200" b="1" err="1">
                <a:latin typeface="Aptos" panose="020B0004020202020204" pitchFamily="34" charset="0"/>
              </a:rPr>
              <a:t>debuggable</a:t>
            </a:r>
            <a:r>
              <a:rPr lang="en-US" sz="3200">
                <a:latin typeface="Aptos" panose="020B0004020202020204" pitchFamily="34" charset="0"/>
              </a:rPr>
              <a:t>. Aspire runs it all locally, then shifts to </a:t>
            </a:r>
            <a:r>
              <a:rPr lang="en-US" sz="3200" b="1">
                <a:latin typeface="Aptos" panose="020B0004020202020204" pitchFamily="34" charset="0"/>
              </a:rPr>
              <a:t>real cloud services </a:t>
            </a:r>
            <a:r>
              <a:rPr lang="en-US" sz="3200">
                <a:latin typeface="Aptos" panose="020B0004020202020204" pitchFamily="34" charset="0"/>
              </a:rPr>
              <a:t>without changing your architecture. Dev to deploy, fully wired.</a:t>
            </a:r>
          </a:p>
        </p:txBody>
      </p:sp>
      <p:sp>
        <p:nvSpPr>
          <p:cNvPr id="7" name="Text Placeholder 6">
            <a:extLst>
              <a:ext uri="{FF2B5EF4-FFF2-40B4-BE49-F238E27FC236}">
                <a16:creationId xmlns:a16="http://schemas.microsoft.com/office/drawing/2014/main" id="{C2E2345E-DC68-0167-7009-3A1660FAB34B}"/>
              </a:ext>
            </a:extLst>
          </p:cNvPr>
          <p:cNvSpPr>
            <a:spLocks noGrp="1"/>
          </p:cNvSpPr>
          <p:nvPr>
            <p:ph type="body" sz="quarter" idx="23"/>
          </p:nvPr>
        </p:nvSpPr>
        <p:spPr/>
        <p:txBody>
          <a:bodyPr/>
          <a:lstStyle/>
          <a:p>
            <a:r>
              <a:rPr lang="en-US" b="1"/>
              <a:t>Aspire Integrations</a:t>
            </a:r>
          </a:p>
        </p:txBody>
      </p:sp>
      <p:sp>
        <p:nvSpPr>
          <p:cNvPr id="9" name="Text Placeholder 8">
            <a:extLst>
              <a:ext uri="{FF2B5EF4-FFF2-40B4-BE49-F238E27FC236}">
                <a16:creationId xmlns:a16="http://schemas.microsoft.com/office/drawing/2014/main" id="{CE29FF9B-95C9-34F7-0539-E2B44C4E5309}"/>
              </a:ext>
            </a:extLst>
          </p:cNvPr>
          <p:cNvSpPr>
            <a:spLocks noGrp="1"/>
          </p:cNvSpPr>
          <p:nvPr>
            <p:ph type="body" sz="quarter" idx="25"/>
          </p:nvPr>
        </p:nvSpPr>
        <p:spPr>
          <a:xfrm>
            <a:off x="8505843" y="6648782"/>
            <a:ext cx="6650252" cy="1836590"/>
          </a:xfrm>
        </p:spPr>
        <p:txBody>
          <a:bodyPr/>
          <a:lstStyle/>
          <a:p>
            <a:pPr>
              <a:lnSpc>
                <a:spcPct val="100000"/>
              </a:lnSpc>
            </a:pPr>
            <a:r>
              <a:rPr lang="en-US" sz="3200">
                <a:latin typeface="Aptos" panose="020B0004020202020204" pitchFamily="34" charset="0"/>
              </a:rPr>
              <a:t>Plug in </a:t>
            </a:r>
            <a:r>
              <a:rPr lang="en-US" sz="3200" b="1">
                <a:latin typeface="Aptos" panose="020B0004020202020204" pitchFamily="34" charset="0"/>
              </a:rPr>
              <a:t>any code or service</a:t>
            </a:r>
            <a:r>
              <a:rPr lang="en-US" sz="3200">
                <a:latin typeface="Aptos" panose="020B0004020202020204" pitchFamily="34" charset="0"/>
              </a:rPr>
              <a:t>, whether it's local or remote. Aspire brings </a:t>
            </a:r>
            <a:r>
              <a:rPr lang="en-US" sz="3200" b="1">
                <a:latin typeface="Aptos" panose="020B0004020202020204" pitchFamily="34" charset="0"/>
              </a:rPr>
              <a:t>common patterns</a:t>
            </a:r>
            <a:r>
              <a:rPr lang="en-US" sz="3200">
                <a:latin typeface="Aptos" panose="020B0004020202020204" pitchFamily="34" charset="0"/>
              </a:rPr>
              <a:t> – but can model </a:t>
            </a:r>
            <a:r>
              <a:rPr lang="en-US" sz="3200" b="1">
                <a:latin typeface="Aptos" panose="020B0004020202020204" pitchFamily="34" charset="0"/>
              </a:rPr>
              <a:t>any</a:t>
            </a:r>
            <a:r>
              <a:rPr lang="en-US" sz="3200">
                <a:latin typeface="Aptos" panose="020B0004020202020204" pitchFamily="34" charset="0"/>
              </a:rPr>
              <a:t> </a:t>
            </a:r>
            <a:r>
              <a:rPr lang="en-US" sz="3200" b="1">
                <a:latin typeface="Aptos" panose="020B0004020202020204" pitchFamily="34" charset="0"/>
              </a:rPr>
              <a:t>executable</a:t>
            </a:r>
            <a:r>
              <a:rPr lang="en-US" sz="3200">
                <a:latin typeface="Aptos" panose="020B0004020202020204" pitchFamily="34" charset="0"/>
              </a:rPr>
              <a:t>, </a:t>
            </a:r>
            <a:r>
              <a:rPr lang="en-US" sz="3200" b="1">
                <a:latin typeface="Aptos" panose="020B0004020202020204" pitchFamily="34" charset="0"/>
              </a:rPr>
              <a:t>container</a:t>
            </a:r>
            <a:r>
              <a:rPr lang="en-US" sz="3200">
                <a:latin typeface="Aptos" panose="020B0004020202020204" pitchFamily="34" charset="0"/>
              </a:rPr>
              <a:t>, or </a:t>
            </a:r>
            <a:r>
              <a:rPr lang="en-US" sz="3200" b="1">
                <a:latin typeface="Aptos" panose="020B0004020202020204" pitchFamily="34" charset="0"/>
              </a:rPr>
              <a:t>cloud resource</a:t>
            </a:r>
            <a:r>
              <a:rPr lang="en-US" sz="3200">
                <a:latin typeface="Aptos" panose="020B0004020202020204" pitchFamily="34" charset="0"/>
              </a:rPr>
              <a:t>, or </a:t>
            </a:r>
            <a:r>
              <a:rPr lang="en-US" sz="3200" b="1">
                <a:latin typeface="Aptos" panose="020B0004020202020204" pitchFamily="34" charset="0"/>
              </a:rPr>
              <a:t>deployment pipeline</a:t>
            </a:r>
            <a:r>
              <a:rPr lang="en-US" sz="3200">
                <a:latin typeface="Aptos" panose="020B0004020202020204" pitchFamily="34" charset="0"/>
              </a:rPr>
              <a:t>.</a:t>
            </a:r>
          </a:p>
        </p:txBody>
      </p:sp>
      <p:sp>
        <p:nvSpPr>
          <p:cNvPr id="10" name="Text Placeholder 9">
            <a:extLst>
              <a:ext uri="{FF2B5EF4-FFF2-40B4-BE49-F238E27FC236}">
                <a16:creationId xmlns:a16="http://schemas.microsoft.com/office/drawing/2014/main" id="{DBE53D4F-EA9A-5CE9-2E4A-495E0E3CADAA}"/>
              </a:ext>
            </a:extLst>
          </p:cNvPr>
          <p:cNvSpPr>
            <a:spLocks noGrp="1"/>
          </p:cNvSpPr>
          <p:nvPr>
            <p:ph type="body" sz="quarter" idx="26"/>
          </p:nvPr>
        </p:nvSpPr>
        <p:spPr>
          <a:xfrm>
            <a:off x="15941623" y="5830008"/>
            <a:ext cx="7010400" cy="635000"/>
          </a:xfrm>
        </p:spPr>
        <p:txBody>
          <a:bodyPr/>
          <a:lstStyle/>
          <a:p>
            <a:r>
              <a:rPr lang="en-US" b="1"/>
              <a:t>Aspire Dashboard</a:t>
            </a:r>
          </a:p>
        </p:txBody>
      </p:sp>
      <p:sp>
        <p:nvSpPr>
          <p:cNvPr id="12" name="Text Placeholder 11">
            <a:extLst>
              <a:ext uri="{FF2B5EF4-FFF2-40B4-BE49-F238E27FC236}">
                <a16:creationId xmlns:a16="http://schemas.microsoft.com/office/drawing/2014/main" id="{FA803187-E6B0-DEC7-4618-78E59689B779}"/>
              </a:ext>
            </a:extLst>
          </p:cNvPr>
          <p:cNvSpPr>
            <a:spLocks noGrp="1"/>
          </p:cNvSpPr>
          <p:nvPr>
            <p:ph type="body" sz="quarter" idx="28"/>
          </p:nvPr>
        </p:nvSpPr>
        <p:spPr>
          <a:xfrm>
            <a:off x="15941624" y="6648782"/>
            <a:ext cx="6650252" cy="1836590"/>
          </a:xfrm>
        </p:spPr>
        <p:txBody>
          <a:bodyPr/>
          <a:lstStyle/>
          <a:p>
            <a:pPr>
              <a:lnSpc>
                <a:spcPct val="100000"/>
              </a:lnSpc>
            </a:pPr>
            <a:r>
              <a:rPr lang="en-US" sz="3200">
                <a:latin typeface="Aptos" panose="020B0004020202020204" pitchFamily="34" charset="0"/>
              </a:rPr>
              <a:t>See your </a:t>
            </a:r>
            <a:r>
              <a:rPr lang="en-US" sz="3200" b="1">
                <a:latin typeface="Aptos" panose="020B0004020202020204" pitchFamily="34" charset="0"/>
              </a:rPr>
              <a:t>entire stack </a:t>
            </a:r>
            <a:r>
              <a:rPr lang="en-US" sz="3200">
                <a:latin typeface="Aptos" panose="020B0004020202020204" pitchFamily="34" charset="0"/>
              </a:rPr>
              <a:t>running in one place – all your </a:t>
            </a:r>
            <a:r>
              <a:rPr lang="en-US" sz="3200" b="1">
                <a:latin typeface="Aptos" panose="020B0004020202020204" pitchFamily="34" charset="0"/>
              </a:rPr>
              <a:t>logs</a:t>
            </a:r>
            <a:r>
              <a:rPr lang="en-US" sz="3200">
                <a:latin typeface="Aptos" panose="020B0004020202020204" pitchFamily="34" charset="0"/>
              </a:rPr>
              <a:t>, </a:t>
            </a:r>
            <a:r>
              <a:rPr lang="en-US" sz="3200" b="1">
                <a:latin typeface="Aptos" panose="020B0004020202020204" pitchFamily="34" charset="0"/>
              </a:rPr>
              <a:t>endpoints</a:t>
            </a:r>
            <a:r>
              <a:rPr lang="en-US" sz="3200">
                <a:latin typeface="Aptos" panose="020B0004020202020204" pitchFamily="34" charset="0"/>
              </a:rPr>
              <a:t>, </a:t>
            </a:r>
            <a:r>
              <a:rPr lang="en-US" sz="3200" b="1">
                <a:latin typeface="Aptos" panose="020B0004020202020204" pitchFamily="34" charset="0"/>
              </a:rPr>
              <a:t>environment</a:t>
            </a:r>
            <a:r>
              <a:rPr lang="en-US" sz="3200">
                <a:latin typeface="Aptos" panose="020B0004020202020204" pitchFamily="34" charset="0"/>
              </a:rPr>
              <a:t> variables, even full </a:t>
            </a:r>
            <a:r>
              <a:rPr lang="en-US" sz="3200" b="1" err="1">
                <a:latin typeface="Aptos" panose="020B0004020202020204" pitchFamily="34" charset="0"/>
              </a:rPr>
              <a:t>OpenTelemetry</a:t>
            </a:r>
            <a:r>
              <a:rPr lang="en-US" sz="3200">
                <a:latin typeface="Aptos" panose="020B0004020202020204" pitchFamily="34" charset="0"/>
              </a:rPr>
              <a:t>. Run it </a:t>
            </a:r>
            <a:r>
              <a:rPr lang="en-US" sz="3200" b="1">
                <a:latin typeface="Aptos" panose="020B0004020202020204" pitchFamily="34" charset="0"/>
              </a:rPr>
              <a:t>locally</a:t>
            </a:r>
            <a:r>
              <a:rPr lang="en-US" sz="3200">
                <a:latin typeface="Aptos" panose="020B0004020202020204" pitchFamily="34" charset="0"/>
              </a:rPr>
              <a:t> while you </a:t>
            </a:r>
            <a:r>
              <a:rPr lang="en-US" sz="3200" b="1">
                <a:latin typeface="Aptos" panose="020B0004020202020204" pitchFamily="34" charset="0"/>
              </a:rPr>
              <a:t>dev</a:t>
            </a:r>
            <a:r>
              <a:rPr lang="en-US" sz="3200">
                <a:latin typeface="Aptos" panose="020B0004020202020204" pitchFamily="34" charset="0"/>
              </a:rPr>
              <a:t>, then </a:t>
            </a:r>
            <a:r>
              <a:rPr lang="en-US" sz="3200" b="1">
                <a:latin typeface="Aptos" panose="020B0004020202020204" pitchFamily="34" charset="0"/>
              </a:rPr>
              <a:t>deploy</a:t>
            </a:r>
            <a:r>
              <a:rPr lang="en-US" sz="3200">
                <a:latin typeface="Aptos" panose="020B0004020202020204" pitchFamily="34" charset="0"/>
              </a:rPr>
              <a:t> it for a familiar overview in your prod environment.</a:t>
            </a:r>
          </a:p>
        </p:txBody>
      </p:sp>
      <p:pic>
        <p:nvPicPr>
          <p:cNvPr id="5" name="Image 59" descr=" ">
            <a:extLst>
              <a:ext uri="{FF2B5EF4-FFF2-40B4-BE49-F238E27FC236}">
                <a16:creationId xmlns:a16="http://schemas.microsoft.com/office/drawing/2014/main" id="{A9A6DBF1-9816-9164-7FA7-208F8CAB3B8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70062" y="4706541"/>
            <a:ext cx="793604" cy="635000"/>
          </a:xfrm>
          <a:prstGeom prst="rect">
            <a:avLst/>
          </a:prstGeom>
        </p:spPr>
      </p:pic>
      <p:pic>
        <p:nvPicPr>
          <p:cNvPr id="8" name="Image 12" descr=" ">
            <a:extLst>
              <a:ext uri="{FF2B5EF4-FFF2-40B4-BE49-F238E27FC236}">
                <a16:creationId xmlns:a16="http://schemas.microsoft.com/office/drawing/2014/main" id="{E8B85E50-1073-C64F-EBAA-8E6FBCDA5EE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941623" y="4842726"/>
            <a:ext cx="635089" cy="635000"/>
          </a:xfrm>
          <a:prstGeom prst="rect">
            <a:avLst/>
          </a:prstGeom>
        </p:spPr>
      </p:pic>
      <p:pic>
        <p:nvPicPr>
          <p:cNvPr id="11" name="Image 36" descr=" ">
            <a:extLst>
              <a:ext uri="{FF2B5EF4-FFF2-40B4-BE49-F238E27FC236}">
                <a16:creationId xmlns:a16="http://schemas.microsoft.com/office/drawing/2014/main" id="{FFC80157-001A-ED60-B49F-9B3787FB051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571443" y="4814664"/>
            <a:ext cx="662403" cy="691123"/>
          </a:xfrm>
          <a:prstGeom prst="rect">
            <a:avLst/>
          </a:prstGeom>
        </p:spPr>
      </p:pic>
    </p:spTree>
    <p:extLst>
      <p:ext uri="{BB962C8B-B14F-4D97-AF65-F5344CB8AC3E}">
        <p14:creationId xmlns:p14="http://schemas.microsoft.com/office/powerpoint/2010/main" val="594223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xEl>
                                              <p:pRg st="0" end="0"/>
                                            </p:txEl>
                                          </p:spTgt>
                                        </p:tgtEl>
                                        <p:attrNameLst>
                                          <p:attrName>style.visibility</p:attrName>
                                        </p:attrNameLst>
                                      </p:cBhvr>
                                      <p:to>
                                        <p:strVal val="visible"/>
                                      </p:to>
                                    </p:set>
                                    <p:animEffect transition="in" filter="fade">
                                      <p:cBhvr>
                                        <p:cTn id="10" dur="500"/>
                                        <p:tgtEl>
                                          <p:spTgt spid="4">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fade">
                                      <p:cBhvr>
                                        <p:cTn id="17" dur="500"/>
                                        <p:tgtEl>
                                          <p:spTgt spid="7">
                                            <p:txEl>
                                              <p:pRg st="0" end="0"/>
                                            </p:txEl>
                                          </p:spTgt>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xEl>
                                              <p:pRg st="0" end="0"/>
                                            </p:txEl>
                                          </p:spTgt>
                                        </p:tgtEl>
                                        <p:attrNameLst>
                                          <p:attrName>style.visibility</p:attrName>
                                        </p:attrNameLst>
                                      </p:cBhvr>
                                      <p:to>
                                        <p:strVal val="visible"/>
                                      </p:to>
                                    </p:set>
                                    <p:animEffect transition="in" filter="fade">
                                      <p:cBhvr>
                                        <p:cTn id="24" dur="500"/>
                                        <p:tgtEl>
                                          <p:spTgt spid="10">
                                            <p:txEl>
                                              <p:pRg st="0" end="0"/>
                                            </p:txEl>
                                          </p:spTgt>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6">
                                            <p:txEl>
                                              <p:pRg st="0" end="0"/>
                                            </p:txEl>
                                          </p:spTgt>
                                        </p:tgtEl>
                                        <p:attrNameLst>
                                          <p:attrName>style.visibility</p:attrName>
                                        </p:attrNameLst>
                                      </p:cBhvr>
                                      <p:to>
                                        <p:strVal val="visible"/>
                                      </p:to>
                                    </p:set>
                                    <p:animEffect transition="in" filter="fade">
                                      <p:cBhvr>
                                        <p:cTn id="28" dur="500"/>
                                        <p:tgtEl>
                                          <p:spTgt spid="6">
                                            <p:txEl>
                                              <p:pRg st="0" end="0"/>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
                                            <p:txEl>
                                              <p:pRg st="0" end="0"/>
                                            </p:txEl>
                                          </p:spTgt>
                                        </p:tgtEl>
                                        <p:attrNameLst>
                                          <p:attrName>style.visibility</p:attrName>
                                        </p:attrNameLst>
                                      </p:cBhvr>
                                      <p:to>
                                        <p:strVal val="visible"/>
                                      </p:to>
                                    </p:set>
                                    <p:animEffect transition="in" filter="fade">
                                      <p:cBhvr>
                                        <p:cTn id="31" dur="500"/>
                                        <p:tgtEl>
                                          <p:spTgt spid="9">
                                            <p:txEl>
                                              <p:pRg st="0" end="0"/>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2">
                                            <p:txEl>
                                              <p:pRg st="0" end="0"/>
                                            </p:txEl>
                                          </p:spTgt>
                                        </p:tgtEl>
                                        <p:attrNameLst>
                                          <p:attrName>style.visibility</p:attrName>
                                        </p:attrNameLst>
                                      </p:cBhvr>
                                      <p:to>
                                        <p:strVal val="visible"/>
                                      </p:to>
                                    </p:set>
                                    <p:animEffect transition="in" filter="fade">
                                      <p:cBhvr>
                                        <p:cTn id="34"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6" grpId="0" build="p"/>
      <p:bldP spid="7" grpId="0" build="p"/>
      <p:bldP spid="9" grpId="0" build="p"/>
      <p:bldP spid="10" grpId="0" build="p"/>
      <p:bldP spid="12"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52AFD9-0EBC-AA90-8AF1-A1D27AF87356}"/>
              </a:ext>
            </a:extLst>
          </p:cNvPr>
          <p:cNvSpPr>
            <a:spLocks noGrp="1"/>
          </p:cNvSpPr>
          <p:nvPr>
            <p:ph type="body" sz="quarter" idx="13"/>
          </p:nvPr>
        </p:nvSpPr>
        <p:spPr/>
        <p:txBody>
          <a:bodyPr/>
          <a:lstStyle/>
          <a:p>
            <a:r>
              <a:rPr lang="en-US">
                <a:solidFill>
                  <a:schemeClr val="bg2">
                    <a:lumMod val="75000"/>
                  </a:schemeClr>
                </a:solidFill>
              </a:rPr>
              <a:t>Subtitle</a:t>
            </a:r>
          </a:p>
        </p:txBody>
      </p:sp>
      <p:sp>
        <p:nvSpPr>
          <p:cNvPr id="3" name="Text Placeholder 2">
            <a:extLst>
              <a:ext uri="{FF2B5EF4-FFF2-40B4-BE49-F238E27FC236}">
                <a16:creationId xmlns:a16="http://schemas.microsoft.com/office/drawing/2014/main" id="{DE88D130-5C79-4B17-BE05-43676A136561}"/>
              </a:ext>
            </a:extLst>
          </p:cNvPr>
          <p:cNvSpPr>
            <a:spLocks noGrp="1"/>
          </p:cNvSpPr>
          <p:nvPr>
            <p:ph type="body" sz="quarter" idx="15"/>
          </p:nvPr>
        </p:nvSpPr>
        <p:spPr/>
        <p:txBody>
          <a:bodyPr/>
          <a:lstStyle/>
          <a:p>
            <a:r>
              <a:rPr lang="en-US"/>
              <a:t>Title</a:t>
            </a:r>
          </a:p>
        </p:txBody>
      </p:sp>
      <p:sp>
        <p:nvSpPr>
          <p:cNvPr id="4" name="Text Placeholder 3">
            <a:extLst>
              <a:ext uri="{FF2B5EF4-FFF2-40B4-BE49-F238E27FC236}">
                <a16:creationId xmlns:a16="http://schemas.microsoft.com/office/drawing/2014/main" id="{A5C5CB46-66AE-5FA2-F3D3-ADA195F6F889}"/>
              </a:ext>
            </a:extLst>
          </p:cNvPr>
          <p:cNvSpPr>
            <a:spLocks noGrp="1"/>
          </p:cNvSpPr>
          <p:nvPr>
            <p:ph type="body" sz="quarter" idx="16"/>
          </p:nvPr>
        </p:nvSpPr>
        <p:spPr/>
        <p:txBody>
          <a:bodyPr/>
          <a:lstStyle/>
          <a:p>
            <a:r>
              <a:rPr lang="en-US"/>
              <a:t>Title</a:t>
            </a:r>
          </a:p>
        </p:txBody>
      </p:sp>
      <p:sp>
        <p:nvSpPr>
          <p:cNvPr id="5" name="Text Placeholder 4">
            <a:extLst>
              <a:ext uri="{FF2B5EF4-FFF2-40B4-BE49-F238E27FC236}">
                <a16:creationId xmlns:a16="http://schemas.microsoft.com/office/drawing/2014/main" id="{36537328-BA48-4B3F-7F5C-FE4D70536961}"/>
              </a:ext>
            </a:extLst>
          </p:cNvPr>
          <p:cNvSpPr>
            <a:spLocks noGrp="1"/>
          </p:cNvSpPr>
          <p:nvPr>
            <p:ph type="body" sz="quarter" idx="17"/>
          </p:nvPr>
        </p:nvSpPr>
        <p:spPr/>
        <p:txBody>
          <a:bodyPr/>
          <a:lstStyle/>
          <a:p>
            <a:r>
              <a:rPr lang="en-US"/>
              <a:t>Title</a:t>
            </a:r>
          </a:p>
        </p:txBody>
      </p:sp>
      <p:sp>
        <p:nvSpPr>
          <p:cNvPr id="6" name="Text Placeholder 5">
            <a:extLst>
              <a:ext uri="{FF2B5EF4-FFF2-40B4-BE49-F238E27FC236}">
                <a16:creationId xmlns:a16="http://schemas.microsoft.com/office/drawing/2014/main" id="{942AABA8-B644-C55E-B74D-5F576070333B}"/>
              </a:ext>
            </a:extLst>
          </p:cNvPr>
          <p:cNvSpPr>
            <a:spLocks noGrp="1"/>
          </p:cNvSpPr>
          <p:nvPr>
            <p:ph type="body" sz="quarter" idx="18"/>
          </p:nvPr>
        </p:nvSpPr>
        <p:spPr/>
        <p:txBody>
          <a:bodyPr/>
          <a:lstStyle/>
          <a:p>
            <a:r>
              <a:rPr lang="en-US"/>
              <a:t>Title</a:t>
            </a:r>
          </a:p>
        </p:txBody>
      </p:sp>
      <p:sp>
        <p:nvSpPr>
          <p:cNvPr id="7" name="Text Placeholder 6">
            <a:extLst>
              <a:ext uri="{FF2B5EF4-FFF2-40B4-BE49-F238E27FC236}">
                <a16:creationId xmlns:a16="http://schemas.microsoft.com/office/drawing/2014/main" id="{8212FC32-0308-01C9-386A-769CB58EC34A}"/>
              </a:ext>
            </a:extLst>
          </p:cNvPr>
          <p:cNvSpPr>
            <a:spLocks noGrp="1"/>
          </p:cNvSpPr>
          <p:nvPr>
            <p:ph type="body" sz="quarter" idx="19"/>
          </p:nvPr>
        </p:nvSpPr>
        <p:spPr/>
        <p:txBody>
          <a:bodyPr/>
          <a:lstStyle/>
          <a:p>
            <a:r>
              <a:rPr lang="en-US"/>
              <a:t>01</a:t>
            </a:r>
          </a:p>
        </p:txBody>
      </p:sp>
      <p:sp>
        <p:nvSpPr>
          <p:cNvPr id="8" name="Text Placeholder 7">
            <a:extLst>
              <a:ext uri="{FF2B5EF4-FFF2-40B4-BE49-F238E27FC236}">
                <a16:creationId xmlns:a16="http://schemas.microsoft.com/office/drawing/2014/main" id="{B23011CA-B65F-9B50-7C55-98DC74AFB77F}"/>
              </a:ext>
            </a:extLst>
          </p:cNvPr>
          <p:cNvSpPr>
            <a:spLocks noGrp="1"/>
          </p:cNvSpPr>
          <p:nvPr>
            <p:ph type="body" sz="quarter" idx="20"/>
          </p:nvPr>
        </p:nvSpPr>
        <p:spPr/>
        <p:txBody>
          <a:bodyPr/>
          <a:lstStyle/>
          <a:p>
            <a:r>
              <a:rPr lang="en-US"/>
              <a:t>02</a:t>
            </a:r>
          </a:p>
        </p:txBody>
      </p:sp>
      <p:sp>
        <p:nvSpPr>
          <p:cNvPr id="9" name="Text Placeholder 8">
            <a:extLst>
              <a:ext uri="{FF2B5EF4-FFF2-40B4-BE49-F238E27FC236}">
                <a16:creationId xmlns:a16="http://schemas.microsoft.com/office/drawing/2014/main" id="{E4179929-C383-5E42-9A46-2036CEB705F6}"/>
              </a:ext>
            </a:extLst>
          </p:cNvPr>
          <p:cNvSpPr>
            <a:spLocks noGrp="1"/>
          </p:cNvSpPr>
          <p:nvPr>
            <p:ph type="body" sz="quarter" idx="21"/>
          </p:nvPr>
        </p:nvSpPr>
        <p:spPr/>
        <p:txBody>
          <a:bodyPr/>
          <a:lstStyle/>
          <a:p>
            <a:r>
              <a:rPr lang="en-US"/>
              <a:t>03</a:t>
            </a:r>
          </a:p>
        </p:txBody>
      </p:sp>
      <p:sp>
        <p:nvSpPr>
          <p:cNvPr id="10" name="Text Placeholder 9">
            <a:extLst>
              <a:ext uri="{FF2B5EF4-FFF2-40B4-BE49-F238E27FC236}">
                <a16:creationId xmlns:a16="http://schemas.microsoft.com/office/drawing/2014/main" id="{009652E0-D4D4-E2A0-5018-7CA7F2FC96FA}"/>
              </a:ext>
            </a:extLst>
          </p:cNvPr>
          <p:cNvSpPr>
            <a:spLocks noGrp="1"/>
          </p:cNvSpPr>
          <p:nvPr>
            <p:ph type="body" sz="quarter" idx="22"/>
          </p:nvPr>
        </p:nvSpPr>
        <p:spPr>
          <a:xfrm>
            <a:off x="1070062" y="6617009"/>
            <a:ext cx="6488206" cy="1155392"/>
          </a:xfrm>
        </p:spPr>
        <p:txBody>
          <a:bodyPr/>
          <a:lstStyle/>
          <a:p>
            <a:r>
              <a:rPr lang="en-US" sz="2200">
                <a:latin typeface="Aptos" panose="020B0004020202020204" pitchFamily="34" charset="0"/>
              </a:rPr>
              <a:t>Orchestrate your existing stack — frontends, APIs, containers, databases, and more — without rewriting or </a:t>
            </a:r>
            <a:r>
              <a:rPr lang="en-US" sz="2200" err="1">
                <a:latin typeface="Aptos" panose="020B0004020202020204" pitchFamily="34" charset="0"/>
              </a:rPr>
              <a:t>replatforming</a:t>
            </a:r>
            <a:r>
              <a:rPr lang="en-US" sz="2200">
                <a:latin typeface="Aptos" panose="020B0004020202020204" pitchFamily="34" charset="0"/>
              </a:rPr>
              <a:t>.</a:t>
            </a:r>
          </a:p>
        </p:txBody>
      </p:sp>
      <p:sp>
        <p:nvSpPr>
          <p:cNvPr id="11" name="Text Placeholder 10">
            <a:extLst>
              <a:ext uri="{FF2B5EF4-FFF2-40B4-BE49-F238E27FC236}">
                <a16:creationId xmlns:a16="http://schemas.microsoft.com/office/drawing/2014/main" id="{645A4E79-902C-866E-297E-10ED9E43EDFF}"/>
              </a:ext>
            </a:extLst>
          </p:cNvPr>
          <p:cNvSpPr>
            <a:spLocks noGrp="1"/>
          </p:cNvSpPr>
          <p:nvPr>
            <p:ph type="body" sz="quarter" idx="23"/>
          </p:nvPr>
        </p:nvSpPr>
        <p:spPr>
          <a:xfrm>
            <a:off x="8533180" y="6617009"/>
            <a:ext cx="6488206" cy="1155392"/>
          </a:xfrm>
        </p:spPr>
        <p:txBody>
          <a:bodyPr/>
          <a:lstStyle/>
          <a:p>
            <a:r>
              <a:rPr lang="en-US" sz="2200">
                <a:latin typeface="Aptos" panose="020B0004020202020204" pitchFamily="34" charset="0"/>
              </a:rPr>
              <a:t>Orchestrate your existing stack — frontends, APIs, containers, databases, and more — without rewriting or </a:t>
            </a:r>
            <a:r>
              <a:rPr lang="en-US" sz="2200" err="1">
                <a:latin typeface="Aptos" panose="020B0004020202020204" pitchFamily="34" charset="0"/>
              </a:rPr>
              <a:t>replatforming</a:t>
            </a:r>
            <a:r>
              <a:rPr lang="en-US" sz="2200">
                <a:latin typeface="Aptos" panose="020B0004020202020204" pitchFamily="34" charset="0"/>
              </a:rPr>
              <a:t>.</a:t>
            </a:r>
          </a:p>
        </p:txBody>
      </p:sp>
      <p:sp>
        <p:nvSpPr>
          <p:cNvPr id="12" name="Text Placeholder 11">
            <a:extLst>
              <a:ext uri="{FF2B5EF4-FFF2-40B4-BE49-F238E27FC236}">
                <a16:creationId xmlns:a16="http://schemas.microsoft.com/office/drawing/2014/main" id="{46EDA88C-A41E-6339-A9EE-AE8A7B250AAC}"/>
              </a:ext>
            </a:extLst>
          </p:cNvPr>
          <p:cNvSpPr>
            <a:spLocks noGrp="1"/>
          </p:cNvSpPr>
          <p:nvPr>
            <p:ph type="body" sz="quarter" idx="24"/>
          </p:nvPr>
        </p:nvSpPr>
        <p:spPr>
          <a:xfrm>
            <a:off x="15994733" y="6617009"/>
            <a:ext cx="6488206" cy="1155392"/>
          </a:xfrm>
        </p:spPr>
        <p:txBody>
          <a:bodyPr/>
          <a:lstStyle/>
          <a:p>
            <a:r>
              <a:rPr lang="en-US" sz="2200">
                <a:latin typeface="Aptos" panose="020B0004020202020204" pitchFamily="34" charset="0"/>
              </a:rPr>
              <a:t>Orchestrate your existing stack — frontends, APIs, containers, databases, and more — without rewriting or </a:t>
            </a:r>
            <a:r>
              <a:rPr lang="en-US" sz="2200" err="1">
                <a:latin typeface="Aptos" panose="020B0004020202020204" pitchFamily="34" charset="0"/>
              </a:rPr>
              <a:t>replatforming</a:t>
            </a:r>
            <a:r>
              <a:rPr lang="en-US" sz="2200">
                <a:latin typeface="Aptos" panose="020B0004020202020204" pitchFamily="34" charset="0"/>
              </a:rPr>
              <a:t>.</a:t>
            </a:r>
          </a:p>
        </p:txBody>
      </p:sp>
      <p:sp>
        <p:nvSpPr>
          <p:cNvPr id="13" name="Text Placeholder 12">
            <a:extLst>
              <a:ext uri="{FF2B5EF4-FFF2-40B4-BE49-F238E27FC236}">
                <a16:creationId xmlns:a16="http://schemas.microsoft.com/office/drawing/2014/main" id="{28424138-3CED-E7DB-9A7A-BA6AD6A82A22}"/>
              </a:ext>
            </a:extLst>
          </p:cNvPr>
          <p:cNvSpPr>
            <a:spLocks noGrp="1"/>
          </p:cNvSpPr>
          <p:nvPr>
            <p:ph type="body" sz="quarter" idx="25"/>
          </p:nvPr>
        </p:nvSpPr>
        <p:spPr/>
        <p:txBody>
          <a:bodyPr/>
          <a:lstStyle/>
          <a:p>
            <a:r>
              <a:rPr lang="en-US"/>
              <a:t>Title</a:t>
            </a:r>
          </a:p>
        </p:txBody>
      </p:sp>
      <p:sp>
        <p:nvSpPr>
          <p:cNvPr id="14" name="Text Placeholder 13">
            <a:extLst>
              <a:ext uri="{FF2B5EF4-FFF2-40B4-BE49-F238E27FC236}">
                <a16:creationId xmlns:a16="http://schemas.microsoft.com/office/drawing/2014/main" id="{D4584AD4-592E-BDB1-8E0B-D39F29799C94}"/>
              </a:ext>
            </a:extLst>
          </p:cNvPr>
          <p:cNvSpPr>
            <a:spLocks noGrp="1"/>
          </p:cNvSpPr>
          <p:nvPr>
            <p:ph type="body" sz="quarter" idx="26"/>
          </p:nvPr>
        </p:nvSpPr>
        <p:spPr/>
        <p:txBody>
          <a:bodyPr/>
          <a:lstStyle/>
          <a:p>
            <a:r>
              <a:rPr lang="en-US"/>
              <a:t>04</a:t>
            </a:r>
          </a:p>
        </p:txBody>
      </p:sp>
      <p:sp>
        <p:nvSpPr>
          <p:cNvPr id="15" name="Text Placeholder 14">
            <a:extLst>
              <a:ext uri="{FF2B5EF4-FFF2-40B4-BE49-F238E27FC236}">
                <a16:creationId xmlns:a16="http://schemas.microsoft.com/office/drawing/2014/main" id="{FCA8C871-2FAE-4217-664D-3294C70A57B5}"/>
              </a:ext>
            </a:extLst>
          </p:cNvPr>
          <p:cNvSpPr>
            <a:spLocks noGrp="1"/>
          </p:cNvSpPr>
          <p:nvPr>
            <p:ph type="body" sz="quarter" idx="27"/>
          </p:nvPr>
        </p:nvSpPr>
        <p:spPr>
          <a:xfrm>
            <a:off x="1070062" y="10086350"/>
            <a:ext cx="6488206" cy="1155392"/>
          </a:xfrm>
        </p:spPr>
        <p:txBody>
          <a:bodyPr/>
          <a:lstStyle/>
          <a:p>
            <a:r>
              <a:rPr lang="en-US" sz="2200">
                <a:latin typeface="Aptos" panose="020B0004020202020204" pitchFamily="34" charset="0"/>
              </a:rPr>
              <a:t>Orchestrate your existing stack — frontends, APIs, containers, databases, and more — without rewriting or </a:t>
            </a:r>
            <a:r>
              <a:rPr lang="en-US" sz="2200" err="1">
                <a:latin typeface="Aptos" panose="020B0004020202020204" pitchFamily="34" charset="0"/>
              </a:rPr>
              <a:t>replatforming</a:t>
            </a:r>
            <a:r>
              <a:rPr lang="en-US" sz="2200">
                <a:latin typeface="Aptos" panose="020B0004020202020204" pitchFamily="34" charset="0"/>
              </a:rPr>
              <a:t>.</a:t>
            </a:r>
          </a:p>
        </p:txBody>
      </p:sp>
      <p:sp>
        <p:nvSpPr>
          <p:cNvPr id="16" name="Text Placeholder 15">
            <a:extLst>
              <a:ext uri="{FF2B5EF4-FFF2-40B4-BE49-F238E27FC236}">
                <a16:creationId xmlns:a16="http://schemas.microsoft.com/office/drawing/2014/main" id="{27D8F5FE-C09C-7AE8-2860-E30F1E072F94}"/>
              </a:ext>
            </a:extLst>
          </p:cNvPr>
          <p:cNvSpPr>
            <a:spLocks noGrp="1"/>
          </p:cNvSpPr>
          <p:nvPr>
            <p:ph type="body" sz="quarter" idx="28"/>
          </p:nvPr>
        </p:nvSpPr>
        <p:spPr/>
        <p:txBody>
          <a:bodyPr/>
          <a:lstStyle/>
          <a:p>
            <a:r>
              <a:rPr lang="en-US"/>
              <a:t>Title</a:t>
            </a:r>
          </a:p>
        </p:txBody>
      </p:sp>
      <p:sp>
        <p:nvSpPr>
          <p:cNvPr id="17" name="Text Placeholder 16">
            <a:extLst>
              <a:ext uri="{FF2B5EF4-FFF2-40B4-BE49-F238E27FC236}">
                <a16:creationId xmlns:a16="http://schemas.microsoft.com/office/drawing/2014/main" id="{042D3D62-F572-A61E-87FE-FF1919D506EB}"/>
              </a:ext>
            </a:extLst>
          </p:cNvPr>
          <p:cNvSpPr>
            <a:spLocks noGrp="1"/>
          </p:cNvSpPr>
          <p:nvPr>
            <p:ph type="body" sz="quarter" idx="29"/>
          </p:nvPr>
        </p:nvSpPr>
        <p:spPr/>
        <p:txBody>
          <a:bodyPr/>
          <a:lstStyle/>
          <a:p>
            <a:r>
              <a:rPr lang="en-US"/>
              <a:t>05</a:t>
            </a:r>
          </a:p>
        </p:txBody>
      </p:sp>
      <p:sp>
        <p:nvSpPr>
          <p:cNvPr id="18" name="Text Placeholder 17">
            <a:extLst>
              <a:ext uri="{FF2B5EF4-FFF2-40B4-BE49-F238E27FC236}">
                <a16:creationId xmlns:a16="http://schemas.microsoft.com/office/drawing/2014/main" id="{5B303A53-CF8B-C298-AE72-F336B603BFC3}"/>
              </a:ext>
            </a:extLst>
          </p:cNvPr>
          <p:cNvSpPr>
            <a:spLocks noGrp="1"/>
          </p:cNvSpPr>
          <p:nvPr>
            <p:ph type="body" sz="quarter" idx="30"/>
          </p:nvPr>
        </p:nvSpPr>
        <p:spPr>
          <a:xfrm>
            <a:off x="8533180" y="10086350"/>
            <a:ext cx="6488206" cy="1155392"/>
          </a:xfrm>
        </p:spPr>
        <p:txBody>
          <a:bodyPr/>
          <a:lstStyle/>
          <a:p>
            <a:r>
              <a:rPr lang="en-US" sz="2200">
                <a:latin typeface="Aptos" panose="020B0004020202020204" pitchFamily="34" charset="0"/>
              </a:rPr>
              <a:t>Orchestrate your existing stack — frontends, APIs, containers, databases, and more — without rewriting or </a:t>
            </a:r>
            <a:r>
              <a:rPr lang="en-US" sz="2200" err="1">
                <a:latin typeface="Aptos" panose="020B0004020202020204" pitchFamily="34" charset="0"/>
              </a:rPr>
              <a:t>replatforming</a:t>
            </a:r>
            <a:r>
              <a:rPr lang="en-US" sz="2200">
                <a:latin typeface="Aptos" panose="020B0004020202020204" pitchFamily="34" charset="0"/>
              </a:rPr>
              <a:t>.</a:t>
            </a:r>
          </a:p>
        </p:txBody>
      </p:sp>
      <p:sp>
        <p:nvSpPr>
          <p:cNvPr id="19" name="Text Placeholder 18">
            <a:extLst>
              <a:ext uri="{FF2B5EF4-FFF2-40B4-BE49-F238E27FC236}">
                <a16:creationId xmlns:a16="http://schemas.microsoft.com/office/drawing/2014/main" id="{3BC84858-D410-1B78-A162-63350AEB5C99}"/>
              </a:ext>
            </a:extLst>
          </p:cNvPr>
          <p:cNvSpPr>
            <a:spLocks noGrp="1"/>
          </p:cNvSpPr>
          <p:nvPr>
            <p:ph type="body" sz="quarter" idx="31"/>
          </p:nvPr>
        </p:nvSpPr>
        <p:spPr/>
        <p:txBody>
          <a:bodyPr/>
          <a:lstStyle/>
          <a:p>
            <a:r>
              <a:rPr lang="en-US"/>
              <a:t>Title</a:t>
            </a:r>
          </a:p>
        </p:txBody>
      </p:sp>
      <p:sp>
        <p:nvSpPr>
          <p:cNvPr id="20" name="Text Placeholder 19">
            <a:extLst>
              <a:ext uri="{FF2B5EF4-FFF2-40B4-BE49-F238E27FC236}">
                <a16:creationId xmlns:a16="http://schemas.microsoft.com/office/drawing/2014/main" id="{E6E10A33-FDC8-E78B-2B54-D8FA9AB10DE7}"/>
              </a:ext>
            </a:extLst>
          </p:cNvPr>
          <p:cNvSpPr>
            <a:spLocks noGrp="1"/>
          </p:cNvSpPr>
          <p:nvPr>
            <p:ph type="body" sz="quarter" idx="32"/>
          </p:nvPr>
        </p:nvSpPr>
        <p:spPr/>
        <p:txBody>
          <a:bodyPr/>
          <a:lstStyle/>
          <a:p>
            <a:r>
              <a:rPr lang="en-US"/>
              <a:t>06</a:t>
            </a:r>
          </a:p>
        </p:txBody>
      </p:sp>
      <p:sp>
        <p:nvSpPr>
          <p:cNvPr id="21" name="Text Placeholder 20">
            <a:extLst>
              <a:ext uri="{FF2B5EF4-FFF2-40B4-BE49-F238E27FC236}">
                <a16:creationId xmlns:a16="http://schemas.microsoft.com/office/drawing/2014/main" id="{1F488F42-4C2B-B68A-FDAA-6F86F527C5B1}"/>
              </a:ext>
            </a:extLst>
          </p:cNvPr>
          <p:cNvSpPr>
            <a:spLocks noGrp="1"/>
          </p:cNvSpPr>
          <p:nvPr>
            <p:ph type="body" sz="quarter" idx="33"/>
          </p:nvPr>
        </p:nvSpPr>
        <p:spPr>
          <a:xfrm>
            <a:off x="15994733" y="10086350"/>
            <a:ext cx="6488206" cy="1155392"/>
          </a:xfrm>
        </p:spPr>
        <p:txBody>
          <a:bodyPr/>
          <a:lstStyle/>
          <a:p>
            <a:r>
              <a:rPr lang="en-US" sz="2200">
                <a:latin typeface="Aptos" panose="020B0004020202020204" pitchFamily="34" charset="0"/>
              </a:rPr>
              <a:t>Orchestrate your existing stack — frontends, APIs, containers, databases, and more — without rewriting or </a:t>
            </a:r>
            <a:r>
              <a:rPr lang="en-US" sz="2200" err="1">
                <a:latin typeface="Aptos" panose="020B0004020202020204" pitchFamily="34" charset="0"/>
              </a:rPr>
              <a:t>replatforming</a:t>
            </a:r>
            <a:r>
              <a:rPr lang="en-US" sz="2200">
                <a:latin typeface="Aptos" panose="020B0004020202020204" pitchFamily="34" charset="0"/>
              </a:rPr>
              <a:t>.</a:t>
            </a:r>
          </a:p>
        </p:txBody>
      </p:sp>
    </p:spTree>
    <p:extLst>
      <p:ext uri="{BB962C8B-B14F-4D97-AF65-F5344CB8AC3E}">
        <p14:creationId xmlns:p14="http://schemas.microsoft.com/office/powerpoint/2010/main" val="19454750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EA93BEC-EB92-6033-24E2-9782A237502F}"/>
              </a:ext>
            </a:extLst>
          </p:cNvPr>
          <p:cNvSpPr>
            <a:spLocks noGrp="1"/>
          </p:cNvSpPr>
          <p:nvPr>
            <p:ph type="body" sz="quarter" idx="16"/>
          </p:nvPr>
        </p:nvSpPr>
        <p:spPr/>
        <p:txBody>
          <a:bodyPr/>
          <a:lstStyle/>
          <a:p>
            <a:r>
              <a:rPr lang="en-US">
                <a:solidFill>
                  <a:schemeClr val="bg2">
                    <a:lumMod val="75000"/>
                  </a:schemeClr>
                </a:solidFill>
              </a:rPr>
              <a:t>Product name</a:t>
            </a:r>
          </a:p>
        </p:txBody>
      </p:sp>
      <p:sp>
        <p:nvSpPr>
          <p:cNvPr id="3" name="Text Placeholder 2">
            <a:extLst>
              <a:ext uri="{FF2B5EF4-FFF2-40B4-BE49-F238E27FC236}">
                <a16:creationId xmlns:a16="http://schemas.microsoft.com/office/drawing/2014/main" id="{B595BFA0-824E-6C1C-ED58-EB6BBFD35A1A}"/>
              </a:ext>
            </a:extLst>
          </p:cNvPr>
          <p:cNvSpPr>
            <a:spLocks noGrp="1"/>
          </p:cNvSpPr>
          <p:nvPr>
            <p:ph type="body" sz="quarter" idx="17"/>
          </p:nvPr>
        </p:nvSpPr>
        <p:spPr/>
        <p:txBody>
          <a:bodyPr/>
          <a:lstStyle/>
          <a:p>
            <a:r>
              <a:rPr lang="en-US"/>
              <a:t>Demo title</a:t>
            </a:r>
          </a:p>
        </p:txBody>
      </p:sp>
      <p:sp>
        <p:nvSpPr>
          <p:cNvPr id="4" name="Media Placeholder 3">
            <a:extLst>
              <a:ext uri="{FF2B5EF4-FFF2-40B4-BE49-F238E27FC236}">
                <a16:creationId xmlns:a16="http://schemas.microsoft.com/office/drawing/2014/main" id="{56A8FE67-D4BD-6E34-77E8-D7C67DDB3E74}"/>
              </a:ext>
            </a:extLst>
          </p:cNvPr>
          <p:cNvSpPr>
            <a:spLocks noGrp="1"/>
          </p:cNvSpPr>
          <p:nvPr>
            <p:ph type="media" sz="quarter" idx="40"/>
          </p:nvPr>
        </p:nvSpPr>
        <p:spPr/>
        <p:txBody>
          <a:bodyPr/>
          <a:lstStyle/>
          <a:p>
            <a:endParaRPr lang="en-US"/>
          </a:p>
        </p:txBody>
      </p:sp>
    </p:spTree>
    <p:extLst>
      <p:ext uri="{BB962C8B-B14F-4D97-AF65-F5344CB8AC3E}">
        <p14:creationId xmlns:p14="http://schemas.microsoft.com/office/powerpoint/2010/main" val="29665327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FB84AC9-9578-B62A-DF9A-5BF710159918}"/>
              </a:ext>
            </a:extLst>
          </p:cNvPr>
          <p:cNvSpPr>
            <a:spLocks noGrp="1"/>
          </p:cNvSpPr>
          <p:nvPr>
            <p:ph type="body" sz="quarter" idx="10"/>
          </p:nvPr>
        </p:nvSpPr>
        <p:spPr/>
        <p:txBody>
          <a:bodyPr/>
          <a:lstStyle/>
          <a:p>
            <a:r>
              <a:rPr lang="en-US"/>
              <a:t>Title</a:t>
            </a:r>
          </a:p>
        </p:txBody>
      </p:sp>
      <p:sp>
        <p:nvSpPr>
          <p:cNvPr id="3" name="Text Placeholder 2">
            <a:extLst>
              <a:ext uri="{FF2B5EF4-FFF2-40B4-BE49-F238E27FC236}">
                <a16:creationId xmlns:a16="http://schemas.microsoft.com/office/drawing/2014/main" id="{B1FBF960-0542-D999-1AEE-9B632DD14BBC}"/>
              </a:ext>
            </a:extLst>
          </p:cNvPr>
          <p:cNvSpPr>
            <a:spLocks noGrp="1"/>
          </p:cNvSpPr>
          <p:nvPr>
            <p:ph type="body" sz="quarter" idx="11"/>
          </p:nvPr>
        </p:nvSpPr>
        <p:spPr/>
        <p:txBody>
          <a:bodyPr/>
          <a:lstStyle/>
          <a:p>
            <a:r>
              <a:rPr lang="en-US">
                <a:solidFill>
                  <a:schemeClr val="bg2">
                    <a:lumMod val="75000"/>
                  </a:schemeClr>
                </a:solidFill>
              </a:rPr>
              <a:t>Subtitle</a:t>
            </a:r>
          </a:p>
        </p:txBody>
      </p:sp>
      <p:sp>
        <p:nvSpPr>
          <p:cNvPr id="4" name="Text Placeholder 3">
            <a:extLst>
              <a:ext uri="{FF2B5EF4-FFF2-40B4-BE49-F238E27FC236}">
                <a16:creationId xmlns:a16="http://schemas.microsoft.com/office/drawing/2014/main" id="{F9DEC9B2-2014-2E2A-94DD-B4700D0C1700}"/>
              </a:ext>
            </a:extLst>
          </p:cNvPr>
          <p:cNvSpPr>
            <a:spLocks noGrp="1"/>
          </p:cNvSpPr>
          <p:nvPr>
            <p:ph type="body" sz="quarter" idx="13"/>
          </p:nvPr>
        </p:nvSpPr>
        <p:spPr/>
        <p:txBody>
          <a:bodyPr/>
          <a:lstStyle/>
          <a:p>
            <a:r>
              <a:rPr lang="en-US"/>
              <a:t>New features in new release</a:t>
            </a:r>
          </a:p>
        </p:txBody>
      </p:sp>
      <p:sp>
        <p:nvSpPr>
          <p:cNvPr id="5" name="Text Placeholder 4">
            <a:extLst>
              <a:ext uri="{FF2B5EF4-FFF2-40B4-BE49-F238E27FC236}">
                <a16:creationId xmlns:a16="http://schemas.microsoft.com/office/drawing/2014/main" id="{0913DE96-1737-A080-8EF7-054CC36544F2}"/>
              </a:ext>
            </a:extLst>
          </p:cNvPr>
          <p:cNvSpPr>
            <a:spLocks noGrp="1"/>
          </p:cNvSpPr>
          <p:nvPr>
            <p:ph type="body" sz="quarter" idx="14"/>
          </p:nvPr>
        </p:nvSpPr>
        <p:spPr/>
        <p:txBody>
          <a:bodyPr/>
          <a:lstStyle/>
          <a:p>
            <a:r>
              <a:rPr lang="en-US"/>
              <a:t>of users prefer Aspire</a:t>
            </a:r>
          </a:p>
        </p:txBody>
      </p:sp>
      <p:sp>
        <p:nvSpPr>
          <p:cNvPr id="6" name="Text Placeholder 5">
            <a:extLst>
              <a:ext uri="{FF2B5EF4-FFF2-40B4-BE49-F238E27FC236}">
                <a16:creationId xmlns:a16="http://schemas.microsoft.com/office/drawing/2014/main" id="{F6B4A885-786F-A9A2-5CF2-E7F7CA43EA23}"/>
              </a:ext>
            </a:extLst>
          </p:cNvPr>
          <p:cNvSpPr>
            <a:spLocks noGrp="1"/>
          </p:cNvSpPr>
          <p:nvPr>
            <p:ph type="body" sz="quarter" idx="17"/>
          </p:nvPr>
        </p:nvSpPr>
        <p:spPr/>
        <p:txBody>
          <a:bodyPr/>
          <a:lstStyle/>
          <a:p>
            <a:r>
              <a:rPr lang="en-US" b="1">
                <a:solidFill>
                  <a:schemeClr val="accent3">
                    <a:lumMod val="50000"/>
                  </a:schemeClr>
                </a:solidFill>
              </a:rPr>
              <a:t>95%</a:t>
            </a:r>
          </a:p>
        </p:txBody>
      </p:sp>
      <p:sp>
        <p:nvSpPr>
          <p:cNvPr id="7" name="Text Placeholder 6">
            <a:extLst>
              <a:ext uri="{FF2B5EF4-FFF2-40B4-BE49-F238E27FC236}">
                <a16:creationId xmlns:a16="http://schemas.microsoft.com/office/drawing/2014/main" id="{CF5313D9-3C03-FD49-274C-EF02EA6EA3EA}"/>
              </a:ext>
            </a:extLst>
          </p:cNvPr>
          <p:cNvSpPr>
            <a:spLocks noGrp="1"/>
          </p:cNvSpPr>
          <p:nvPr>
            <p:ph type="body" sz="quarter" idx="18"/>
          </p:nvPr>
        </p:nvSpPr>
        <p:spPr/>
        <p:txBody>
          <a:bodyPr/>
          <a:lstStyle/>
          <a:p>
            <a:r>
              <a:rPr lang="en-US"/>
              <a:t>of users prefer Aspire</a:t>
            </a:r>
          </a:p>
        </p:txBody>
      </p:sp>
      <p:sp>
        <p:nvSpPr>
          <p:cNvPr id="8" name="Text Placeholder 7">
            <a:extLst>
              <a:ext uri="{FF2B5EF4-FFF2-40B4-BE49-F238E27FC236}">
                <a16:creationId xmlns:a16="http://schemas.microsoft.com/office/drawing/2014/main" id="{B88B202F-2AD8-2CEC-CC69-40F80344EC24}"/>
              </a:ext>
            </a:extLst>
          </p:cNvPr>
          <p:cNvSpPr>
            <a:spLocks noGrp="1"/>
          </p:cNvSpPr>
          <p:nvPr>
            <p:ph type="body" sz="quarter" idx="19"/>
          </p:nvPr>
        </p:nvSpPr>
        <p:spPr/>
        <p:txBody>
          <a:bodyPr/>
          <a:lstStyle/>
          <a:p>
            <a:r>
              <a:rPr lang="en-US" b="1">
                <a:solidFill>
                  <a:schemeClr val="accent3">
                    <a:lumMod val="50000"/>
                  </a:schemeClr>
                </a:solidFill>
              </a:rPr>
              <a:t>95%</a:t>
            </a:r>
          </a:p>
        </p:txBody>
      </p:sp>
      <p:sp>
        <p:nvSpPr>
          <p:cNvPr id="9" name="Text Placeholder 8">
            <a:extLst>
              <a:ext uri="{FF2B5EF4-FFF2-40B4-BE49-F238E27FC236}">
                <a16:creationId xmlns:a16="http://schemas.microsoft.com/office/drawing/2014/main" id="{AA190E1B-43DA-6A67-7CD7-F64249C8E5DE}"/>
              </a:ext>
            </a:extLst>
          </p:cNvPr>
          <p:cNvSpPr>
            <a:spLocks noGrp="1"/>
          </p:cNvSpPr>
          <p:nvPr>
            <p:ph type="body" sz="quarter" idx="20"/>
          </p:nvPr>
        </p:nvSpPr>
        <p:spPr/>
        <p:txBody>
          <a:bodyPr/>
          <a:lstStyle/>
          <a:p>
            <a:r>
              <a:rPr lang="en-US"/>
              <a:t>of users prefer Aspire</a:t>
            </a:r>
          </a:p>
        </p:txBody>
      </p:sp>
      <p:sp>
        <p:nvSpPr>
          <p:cNvPr id="10" name="Text Placeholder 9">
            <a:extLst>
              <a:ext uri="{FF2B5EF4-FFF2-40B4-BE49-F238E27FC236}">
                <a16:creationId xmlns:a16="http://schemas.microsoft.com/office/drawing/2014/main" id="{7B64B52C-E3C5-DCCA-1627-E56E0BE0F46A}"/>
              </a:ext>
            </a:extLst>
          </p:cNvPr>
          <p:cNvSpPr>
            <a:spLocks noGrp="1"/>
          </p:cNvSpPr>
          <p:nvPr>
            <p:ph type="body" sz="quarter" idx="21"/>
          </p:nvPr>
        </p:nvSpPr>
        <p:spPr/>
        <p:txBody>
          <a:bodyPr/>
          <a:lstStyle/>
          <a:p>
            <a:r>
              <a:rPr lang="en-US" b="1">
                <a:solidFill>
                  <a:schemeClr val="accent3">
                    <a:lumMod val="50000"/>
                  </a:schemeClr>
                </a:solidFill>
              </a:rPr>
              <a:t>95%</a:t>
            </a:r>
          </a:p>
        </p:txBody>
      </p:sp>
    </p:spTree>
    <p:extLst>
      <p:ext uri="{BB962C8B-B14F-4D97-AF65-F5344CB8AC3E}">
        <p14:creationId xmlns:p14="http://schemas.microsoft.com/office/powerpoint/2010/main" val="17216568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4B27D4-00A6-8FA0-794D-F197FA133745}"/>
              </a:ext>
            </a:extLst>
          </p:cNvPr>
          <p:cNvSpPr>
            <a:spLocks noGrp="1"/>
          </p:cNvSpPr>
          <p:nvPr>
            <p:ph type="body" sz="quarter" idx="13"/>
          </p:nvPr>
        </p:nvSpPr>
        <p:spPr/>
        <p:txBody>
          <a:bodyPr/>
          <a:lstStyle/>
          <a:p>
            <a:r>
              <a:rPr lang="en-US">
                <a:solidFill>
                  <a:schemeClr val="bg2">
                    <a:lumMod val="75000"/>
                  </a:schemeClr>
                </a:solidFill>
              </a:rPr>
              <a:t>Subtitle</a:t>
            </a:r>
          </a:p>
        </p:txBody>
      </p:sp>
      <p:sp>
        <p:nvSpPr>
          <p:cNvPr id="3" name="Text Placeholder 2">
            <a:extLst>
              <a:ext uri="{FF2B5EF4-FFF2-40B4-BE49-F238E27FC236}">
                <a16:creationId xmlns:a16="http://schemas.microsoft.com/office/drawing/2014/main" id="{802BC3B5-918F-7745-A73E-82F0364FECD2}"/>
              </a:ext>
            </a:extLst>
          </p:cNvPr>
          <p:cNvSpPr>
            <a:spLocks noGrp="1"/>
          </p:cNvSpPr>
          <p:nvPr>
            <p:ph type="body" sz="quarter" idx="15"/>
          </p:nvPr>
        </p:nvSpPr>
        <p:spPr/>
        <p:txBody>
          <a:bodyPr/>
          <a:lstStyle/>
          <a:p>
            <a:r>
              <a:rPr lang="en-US" b="1"/>
              <a:t>Title</a:t>
            </a:r>
          </a:p>
        </p:txBody>
      </p:sp>
      <p:sp>
        <p:nvSpPr>
          <p:cNvPr id="4" name="Text Placeholder 3">
            <a:extLst>
              <a:ext uri="{FF2B5EF4-FFF2-40B4-BE49-F238E27FC236}">
                <a16:creationId xmlns:a16="http://schemas.microsoft.com/office/drawing/2014/main" id="{4A12E338-2A84-F17E-D589-D493FD09B1EA}"/>
              </a:ext>
            </a:extLst>
          </p:cNvPr>
          <p:cNvSpPr>
            <a:spLocks noGrp="1"/>
          </p:cNvSpPr>
          <p:nvPr>
            <p:ph type="body" sz="quarter" idx="16"/>
          </p:nvPr>
        </p:nvSpPr>
        <p:spPr/>
        <p:txBody>
          <a:bodyPr/>
          <a:lstStyle/>
          <a:p>
            <a:r>
              <a:rPr lang="en-US"/>
              <a:t>Title</a:t>
            </a:r>
          </a:p>
        </p:txBody>
      </p:sp>
      <p:sp>
        <p:nvSpPr>
          <p:cNvPr id="6" name="Text Placeholder 5">
            <a:extLst>
              <a:ext uri="{FF2B5EF4-FFF2-40B4-BE49-F238E27FC236}">
                <a16:creationId xmlns:a16="http://schemas.microsoft.com/office/drawing/2014/main" id="{BE59AA84-1669-ADC3-6C13-2474C04411B2}"/>
              </a:ext>
            </a:extLst>
          </p:cNvPr>
          <p:cNvSpPr>
            <a:spLocks noGrp="1"/>
          </p:cNvSpPr>
          <p:nvPr>
            <p:ph type="body" sz="quarter" idx="22"/>
          </p:nvPr>
        </p:nvSpPr>
        <p:spPr>
          <a:xfrm>
            <a:off x="1070063" y="6648782"/>
            <a:ext cx="6650252" cy="1836590"/>
          </a:xfrm>
        </p:spPr>
        <p:txBody>
          <a:bodyPr/>
          <a:lstStyle/>
          <a:p>
            <a:r>
              <a:rPr lang="en-US">
                <a:latin typeface="Aptos" panose="020B0004020202020204" pitchFamily="34" charset="0"/>
              </a:rPr>
              <a:t>Define your stack in code — type-safe, readable, and </a:t>
            </a:r>
            <a:r>
              <a:rPr lang="en-US" err="1">
                <a:latin typeface="Aptos" panose="020B0004020202020204" pitchFamily="34" charset="0"/>
              </a:rPr>
              <a:t>debuggable</a:t>
            </a:r>
            <a:r>
              <a:rPr lang="en-US">
                <a:latin typeface="Aptos" panose="020B0004020202020204" pitchFamily="34" charset="0"/>
              </a:rPr>
              <a:t>. Aspire launches locally, then shifts to real cloud services without changing your architecture. Dev to deploy, fully wired.</a:t>
            </a:r>
            <a:endParaRPr lang="en-US" sz="2200">
              <a:latin typeface="Aptos" panose="020B0004020202020204" pitchFamily="34" charset="0"/>
            </a:endParaRPr>
          </a:p>
        </p:txBody>
      </p:sp>
      <p:sp>
        <p:nvSpPr>
          <p:cNvPr id="7" name="Text Placeholder 6">
            <a:extLst>
              <a:ext uri="{FF2B5EF4-FFF2-40B4-BE49-F238E27FC236}">
                <a16:creationId xmlns:a16="http://schemas.microsoft.com/office/drawing/2014/main" id="{3C9D9F6C-94A8-8756-2BE2-CB3D613AD5AB}"/>
              </a:ext>
            </a:extLst>
          </p:cNvPr>
          <p:cNvSpPr>
            <a:spLocks noGrp="1"/>
          </p:cNvSpPr>
          <p:nvPr>
            <p:ph type="body" sz="quarter" idx="23"/>
          </p:nvPr>
        </p:nvSpPr>
        <p:spPr/>
        <p:txBody>
          <a:bodyPr/>
          <a:lstStyle/>
          <a:p>
            <a:r>
              <a:rPr lang="en-US"/>
              <a:t>Title</a:t>
            </a:r>
          </a:p>
        </p:txBody>
      </p:sp>
      <p:sp>
        <p:nvSpPr>
          <p:cNvPr id="9" name="Text Placeholder 8">
            <a:extLst>
              <a:ext uri="{FF2B5EF4-FFF2-40B4-BE49-F238E27FC236}">
                <a16:creationId xmlns:a16="http://schemas.microsoft.com/office/drawing/2014/main" id="{38EDBE6D-9887-8E36-FB5B-425A7635CFB5}"/>
              </a:ext>
            </a:extLst>
          </p:cNvPr>
          <p:cNvSpPr>
            <a:spLocks noGrp="1"/>
          </p:cNvSpPr>
          <p:nvPr>
            <p:ph type="body" sz="quarter" idx="25"/>
          </p:nvPr>
        </p:nvSpPr>
        <p:spPr>
          <a:xfrm>
            <a:off x="8505843" y="6648782"/>
            <a:ext cx="6650252" cy="1836590"/>
          </a:xfrm>
        </p:spPr>
        <p:txBody>
          <a:bodyPr/>
          <a:lstStyle/>
          <a:p>
            <a:r>
              <a:rPr lang="en-US">
                <a:latin typeface="Aptos" panose="020B0004020202020204" pitchFamily="34" charset="0"/>
              </a:rPr>
              <a:t>Orchestrate your existing stack — frontends, APIs, containers, databases, and more — without rewriting or </a:t>
            </a:r>
            <a:r>
              <a:rPr lang="en-US" err="1">
                <a:latin typeface="Aptos" panose="020B0004020202020204" pitchFamily="34" charset="0"/>
              </a:rPr>
              <a:t>replatforming</a:t>
            </a:r>
            <a:r>
              <a:rPr lang="en-US">
                <a:latin typeface="Aptos" panose="020B0004020202020204" pitchFamily="34" charset="0"/>
              </a:rPr>
              <a:t>. Extend Aspire for anything.</a:t>
            </a:r>
            <a:endParaRPr lang="en-US" sz="2200">
              <a:latin typeface="Aptos" panose="020B0004020202020204" pitchFamily="34" charset="0"/>
            </a:endParaRPr>
          </a:p>
        </p:txBody>
      </p:sp>
      <p:sp>
        <p:nvSpPr>
          <p:cNvPr id="10" name="Text Placeholder 9">
            <a:extLst>
              <a:ext uri="{FF2B5EF4-FFF2-40B4-BE49-F238E27FC236}">
                <a16:creationId xmlns:a16="http://schemas.microsoft.com/office/drawing/2014/main" id="{161B6AAC-9EA3-B86C-7F85-F8D7A0BDC402}"/>
              </a:ext>
            </a:extLst>
          </p:cNvPr>
          <p:cNvSpPr>
            <a:spLocks noGrp="1"/>
          </p:cNvSpPr>
          <p:nvPr>
            <p:ph type="body" sz="quarter" idx="26"/>
          </p:nvPr>
        </p:nvSpPr>
        <p:spPr/>
        <p:txBody>
          <a:bodyPr/>
          <a:lstStyle/>
          <a:p>
            <a:r>
              <a:rPr lang="en-US"/>
              <a:t>Title</a:t>
            </a:r>
          </a:p>
        </p:txBody>
      </p:sp>
      <p:sp>
        <p:nvSpPr>
          <p:cNvPr id="12" name="Text Placeholder 11">
            <a:extLst>
              <a:ext uri="{FF2B5EF4-FFF2-40B4-BE49-F238E27FC236}">
                <a16:creationId xmlns:a16="http://schemas.microsoft.com/office/drawing/2014/main" id="{1FF84DA0-25D0-18D4-3A9B-B6EAD1C4AAB8}"/>
              </a:ext>
            </a:extLst>
          </p:cNvPr>
          <p:cNvSpPr>
            <a:spLocks noGrp="1"/>
          </p:cNvSpPr>
          <p:nvPr>
            <p:ph type="body" sz="quarter" idx="28"/>
          </p:nvPr>
        </p:nvSpPr>
        <p:spPr>
          <a:xfrm>
            <a:off x="15941624" y="6648782"/>
            <a:ext cx="6650252" cy="1836590"/>
          </a:xfrm>
        </p:spPr>
        <p:txBody>
          <a:bodyPr/>
          <a:lstStyle/>
          <a:p>
            <a:r>
              <a:rPr lang="en-US">
                <a:latin typeface="Aptos" panose="020B0004020202020204" pitchFamily="34" charset="0"/>
              </a:rPr>
              <a:t>Ship it how you want — to Kubernetes, your own infra, or managed services. Aspire adapts to your environment, not the other way around.</a:t>
            </a:r>
            <a:endParaRPr lang="en-US" sz="2200">
              <a:latin typeface="Aptos" panose="020B0004020202020204" pitchFamily="34" charset="0"/>
            </a:endParaRPr>
          </a:p>
        </p:txBody>
      </p:sp>
      <p:pic>
        <p:nvPicPr>
          <p:cNvPr id="17" name="Image 12" descr=" ">
            <a:extLst>
              <a:ext uri="{FF2B5EF4-FFF2-40B4-BE49-F238E27FC236}">
                <a16:creationId xmlns:a16="http://schemas.microsoft.com/office/drawing/2014/main" id="{716BAA90-8AD6-0676-6E50-61E1849C8E9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263563" y="5003150"/>
            <a:ext cx="459205" cy="459141"/>
          </a:xfrm>
          <a:prstGeom prst="rect">
            <a:avLst/>
          </a:prstGeom>
        </p:spPr>
      </p:pic>
      <p:pic>
        <p:nvPicPr>
          <p:cNvPr id="14" name="Image 14" descr=" ">
            <a:extLst>
              <a:ext uri="{FF2B5EF4-FFF2-40B4-BE49-F238E27FC236}">
                <a16:creationId xmlns:a16="http://schemas.microsoft.com/office/drawing/2014/main" id="{055FC10C-F39E-B10D-745B-14E7298EBA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657005" y="4977750"/>
            <a:ext cx="507915" cy="510208"/>
          </a:xfrm>
          <a:prstGeom prst="rect">
            <a:avLst/>
          </a:prstGeom>
        </p:spPr>
      </p:pic>
      <p:pic>
        <p:nvPicPr>
          <p:cNvPr id="15" name="Image 16" descr=" ">
            <a:extLst>
              <a:ext uri="{FF2B5EF4-FFF2-40B4-BE49-F238E27FC236}">
                <a16:creationId xmlns:a16="http://schemas.microsoft.com/office/drawing/2014/main" id="{282CB1C3-01A7-83F8-C79A-120889C278C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6099157" y="4990450"/>
            <a:ext cx="459341" cy="484696"/>
          </a:xfrm>
          <a:prstGeom prst="rect">
            <a:avLst/>
          </a:prstGeom>
        </p:spPr>
      </p:pic>
    </p:spTree>
    <p:extLst>
      <p:ext uri="{BB962C8B-B14F-4D97-AF65-F5344CB8AC3E}">
        <p14:creationId xmlns:p14="http://schemas.microsoft.com/office/powerpoint/2010/main" val="3696181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9F7953-B40A-E546-363C-5CAFB2BA410A}"/>
              </a:ext>
            </a:extLst>
          </p:cNvPr>
          <p:cNvSpPr>
            <a:spLocks noGrp="1"/>
          </p:cNvSpPr>
          <p:nvPr>
            <p:ph type="body" sz="quarter" idx="16"/>
          </p:nvPr>
        </p:nvSpPr>
        <p:spPr>
          <a:xfrm>
            <a:off x="1220787" y="2451100"/>
            <a:ext cx="10972800" cy="4017202"/>
          </a:xfrm>
        </p:spPr>
        <p:txBody>
          <a:bodyPr/>
          <a:lstStyle/>
          <a:p>
            <a:r>
              <a:rPr lang="en-US" spc="-120" err="1"/>
              <a:t>Aspire's</a:t>
            </a:r>
            <a:r>
              <a:rPr lang="en-US" spc="-120"/>
              <a:t> APIs are designed so you can adapt the platform to your infrastructure, services, and workflows.</a:t>
            </a:r>
            <a:endParaRPr lang="en-US"/>
          </a:p>
        </p:txBody>
      </p:sp>
      <p:sp>
        <p:nvSpPr>
          <p:cNvPr id="3" name="Rounded Rectangle 2">
            <a:extLst>
              <a:ext uri="{FF2B5EF4-FFF2-40B4-BE49-F238E27FC236}">
                <a16:creationId xmlns:a16="http://schemas.microsoft.com/office/drawing/2014/main" id="{42A82372-6C32-467F-6F78-EA8408866119}"/>
              </a:ext>
            </a:extLst>
          </p:cNvPr>
          <p:cNvSpPr/>
          <p:nvPr/>
        </p:nvSpPr>
        <p:spPr>
          <a:xfrm>
            <a:off x="1270159" y="1298002"/>
            <a:ext cx="2298987" cy="604395"/>
          </a:xfrm>
          <a:prstGeom prst="roundRect">
            <a:avLst>
              <a:gd name="adj" fmla="val 50000"/>
            </a:avLst>
          </a:prstGeom>
          <a:gradFill>
            <a:gsLst>
              <a:gs pos="0">
                <a:schemeClr val="accent2">
                  <a:lumMod val="40000"/>
                  <a:lumOff val="60000"/>
                </a:schemeClr>
              </a:gs>
              <a:gs pos="99000">
                <a:schemeClr val="accent1"/>
              </a:gs>
            </a:gsLst>
            <a:lin ang="3000000" scaled="0"/>
          </a:gra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200" u="none" strike="noStrike" kern="1200" cap="none" spc="0" normalizeH="0" baseline="0" noProof="0">
                <a:ln>
                  <a:noFill/>
                </a:ln>
                <a:solidFill>
                  <a:schemeClr val="tx1"/>
                </a:solidFill>
                <a:effectLst/>
                <a:uLnTx/>
                <a:uFillTx/>
                <a:latin typeface="Poppins" pitchFamily="2" charset="77"/>
                <a:ea typeface="+mn-ea"/>
                <a:cs typeface="+mn-cs"/>
              </a:rPr>
              <a:t>Pill content</a:t>
            </a:r>
          </a:p>
        </p:txBody>
      </p:sp>
    </p:spTree>
    <p:extLst>
      <p:ext uri="{BB962C8B-B14F-4D97-AF65-F5344CB8AC3E}">
        <p14:creationId xmlns:p14="http://schemas.microsoft.com/office/powerpoint/2010/main" val="396912524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3679B75-98E2-6598-B24F-A4611FEDD2A4}"/>
              </a:ext>
            </a:extLst>
          </p:cNvPr>
          <p:cNvSpPr>
            <a:spLocks noGrp="1"/>
          </p:cNvSpPr>
          <p:nvPr>
            <p:ph type="body" sz="quarter" idx="17"/>
          </p:nvPr>
        </p:nvSpPr>
        <p:spPr/>
        <p:txBody>
          <a:bodyPr/>
          <a:lstStyle/>
          <a:p>
            <a:r>
              <a:rPr lang="en-US"/>
              <a:t>A large statement </a:t>
            </a:r>
            <a:r>
              <a:rPr lang="en-US">
                <a:solidFill>
                  <a:schemeClr val="accent3">
                    <a:lumMod val="75000"/>
                  </a:schemeClr>
                </a:solidFill>
              </a:rPr>
              <a:t>looks great </a:t>
            </a:r>
            <a:r>
              <a:rPr lang="en-US"/>
              <a:t>with </a:t>
            </a:r>
            <a:br>
              <a:rPr lang="en-US"/>
            </a:br>
            <a:r>
              <a:rPr lang="en-US"/>
              <a:t>10 words or less. </a:t>
            </a:r>
          </a:p>
        </p:txBody>
      </p:sp>
    </p:spTree>
    <p:extLst>
      <p:ext uri="{BB962C8B-B14F-4D97-AF65-F5344CB8AC3E}">
        <p14:creationId xmlns:p14="http://schemas.microsoft.com/office/powerpoint/2010/main" val="75188792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5FF8BF-B193-2B25-4BB1-286A8B92E420}"/>
              </a:ext>
            </a:extLst>
          </p:cNvPr>
          <p:cNvSpPr>
            <a:spLocks noGrp="1"/>
          </p:cNvSpPr>
          <p:nvPr>
            <p:ph type="body" sz="quarter" idx="16"/>
          </p:nvPr>
        </p:nvSpPr>
        <p:spPr>
          <a:xfrm>
            <a:off x="1060014" y="1705190"/>
            <a:ext cx="10358556" cy="2638210"/>
          </a:xfrm>
        </p:spPr>
        <p:txBody>
          <a:bodyPr/>
          <a:lstStyle/>
          <a:p>
            <a:r>
              <a:rPr lang="en-US" spc="-120"/>
              <a:t>Aspire makes it easy to define everything your app needs using integrations</a:t>
            </a:r>
            <a:endParaRPr lang="en-US"/>
          </a:p>
        </p:txBody>
      </p:sp>
      <p:sp>
        <p:nvSpPr>
          <p:cNvPr id="3" name="Text Placeholder 2">
            <a:extLst>
              <a:ext uri="{FF2B5EF4-FFF2-40B4-BE49-F238E27FC236}">
                <a16:creationId xmlns:a16="http://schemas.microsoft.com/office/drawing/2014/main" id="{27327119-9C0F-8004-D2F8-753D63EEB3C4}"/>
              </a:ext>
            </a:extLst>
          </p:cNvPr>
          <p:cNvSpPr>
            <a:spLocks noGrp="1"/>
          </p:cNvSpPr>
          <p:nvPr>
            <p:ph type="body" sz="quarter" idx="19"/>
          </p:nvPr>
        </p:nvSpPr>
        <p:spPr/>
        <p:txBody>
          <a:bodyPr/>
          <a:lstStyle/>
          <a:p>
            <a:r>
              <a:rPr lang="en-US">
                <a:solidFill>
                  <a:schemeClr val="bg2">
                    <a:lumMod val="75000"/>
                  </a:schemeClr>
                </a:solidFill>
              </a:rPr>
              <a:t>Caption</a:t>
            </a:r>
          </a:p>
        </p:txBody>
      </p:sp>
      <p:sp>
        <p:nvSpPr>
          <p:cNvPr id="4" name="Text Placeholder 3">
            <a:extLst>
              <a:ext uri="{FF2B5EF4-FFF2-40B4-BE49-F238E27FC236}">
                <a16:creationId xmlns:a16="http://schemas.microsoft.com/office/drawing/2014/main" id="{7F2D194E-781E-4B38-1CD5-072F69E83BC3}"/>
              </a:ext>
            </a:extLst>
          </p:cNvPr>
          <p:cNvSpPr>
            <a:spLocks noGrp="1"/>
          </p:cNvSpPr>
          <p:nvPr>
            <p:ph type="body" sz="quarter" idx="20"/>
          </p:nvPr>
        </p:nvSpPr>
        <p:spPr>
          <a:xfrm>
            <a:off x="1049878" y="4620708"/>
            <a:ext cx="9540957" cy="3657635"/>
          </a:xfrm>
        </p:spPr>
        <p:txBody>
          <a:bodyPr/>
          <a:lstStyle/>
          <a:p>
            <a:pPr>
              <a:spcBef>
                <a:spcPts val="0"/>
              </a:spcBef>
            </a:pPr>
            <a:r>
              <a:rPr lang="en-US" kern="0" spc="-48">
                <a:latin typeface="Aptos" panose="020B0004020202020204" pitchFamily="34" charset="0"/>
              </a:rPr>
              <a:t>NuGet packages designed to simplify connections to popular services and platforms. Each integration handles cloud resource setup and provides standardized patterns for health checks, telemetry, and configuration.</a:t>
            </a:r>
          </a:p>
        </p:txBody>
      </p:sp>
      <p:sp>
        <p:nvSpPr>
          <p:cNvPr id="5" name="Picture Placeholder 4">
            <a:extLst>
              <a:ext uri="{FF2B5EF4-FFF2-40B4-BE49-F238E27FC236}">
                <a16:creationId xmlns:a16="http://schemas.microsoft.com/office/drawing/2014/main" id="{1D305758-19A4-2441-5D39-8534BC3ACE1C}"/>
              </a:ext>
            </a:extLst>
          </p:cNvPr>
          <p:cNvSpPr>
            <a:spLocks noGrp="1"/>
          </p:cNvSpPr>
          <p:nvPr>
            <p:ph type="pic" sz="quarter" idx="39"/>
          </p:nvPr>
        </p:nvSpPr>
        <p:spPr>
          <a:blipFill>
            <a:blip r:embed="rId2"/>
            <a:stretch>
              <a:fillRect/>
            </a:stretch>
          </a:blipFill>
        </p:spPr>
        <p:txBody>
          <a:bodyPr/>
          <a:lstStyle/>
          <a:p>
            <a:endParaRPr lang="en-US"/>
          </a:p>
        </p:txBody>
      </p:sp>
    </p:spTree>
    <p:extLst>
      <p:ext uri="{BB962C8B-B14F-4D97-AF65-F5344CB8AC3E}">
        <p14:creationId xmlns:p14="http://schemas.microsoft.com/office/powerpoint/2010/main" val="29497737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2499CC-BBC4-A00F-4201-4F905BA77D9A}"/>
              </a:ext>
            </a:extLst>
          </p:cNvPr>
          <p:cNvSpPr>
            <a:spLocks noGrp="1"/>
          </p:cNvSpPr>
          <p:nvPr>
            <p:ph type="body" sz="quarter" idx="12"/>
          </p:nvPr>
        </p:nvSpPr>
        <p:spPr>
          <a:xfrm>
            <a:off x="1103674" y="6213344"/>
            <a:ext cx="8284003" cy="1289311"/>
          </a:xfrm>
        </p:spPr>
        <p:txBody>
          <a:bodyPr/>
          <a:lstStyle/>
          <a:p>
            <a:r>
              <a:rPr lang="en-US" b="1"/>
              <a:t>Section title</a:t>
            </a:r>
          </a:p>
        </p:txBody>
      </p:sp>
    </p:spTree>
    <p:extLst>
      <p:ext uri="{BB962C8B-B14F-4D97-AF65-F5344CB8AC3E}">
        <p14:creationId xmlns:p14="http://schemas.microsoft.com/office/powerpoint/2010/main" val="231157132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B7BEE4-88D4-FB77-46F5-EBC3C0437974}"/>
              </a:ext>
            </a:extLst>
          </p:cNvPr>
          <p:cNvSpPr>
            <a:spLocks noGrp="1"/>
          </p:cNvSpPr>
          <p:nvPr>
            <p:ph type="body" sz="quarter" idx="12"/>
          </p:nvPr>
        </p:nvSpPr>
        <p:spPr/>
        <p:txBody>
          <a:bodyPr/>
          <a:lstStyle/>
          <a:p>
            <a:r>
              <a:rPr lang="en-US" b="1"/>
              <a:t>Thank you</a:t>
            </a:r>
          </a:p>
        </p:txBody>
      </p:sp>
    </p:spTree>
    <p:extLst>
      <p:ext uri="{BB962C8B-B14F-4D97-AF65-F5344CB8AC3E}">
        <p14:creationId xmlns:p14="http://schemas.microsoft.com/office/powerpoint/2010/main" val="35383993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2" name="Media Placeholder 1">
            <a:extLst>
              <a:ext uri="{FF2B5EF4-FFF2-40B4-BE49-F238E27FC236}">
                <a16:creationId xmlns:a16="http://schemas.microsoft.com/office/drawing/2014/main" id="{3CD83E7B-CC5E-4F09-B601-BCBFD8A165A5}"/>
              </a:ext>
            </a:extLst>
          </p:cNvPr>
          <p:cNvSpPr>
            <a:spLocks noGrp="1"/>
          </p:cNvSpPr>
          <p:nvPr>
            <p:ph type="media" sz="quarter" idx="40"/>
          </p:nvPr>
        </p:nvSpPr>
        <p:spPr>
          <a:xfrm>
            <a:off x="2731624" y="1689904"/>
            <a:ext cx="18901459" cy="10602411"/>
          </a:xfrm>
          <a:prstGeom prst="roundRect">
            <a:avLst>
              <a:gd name="adj" fmla="val 1463"/>
            </a:avLst>
          </a:prstGeom>
        </p:spPr>
        <p:txBody>
          <a:bodyPr/>
          <a:lstStyle/>
          <a:p>
            <a:endParaRPr lang="en-US"/>
          </a:p>
        </p:txBody>
      </p:sp>
    </p:spTree>
    <p:extLst>
      <p:ext uri="{BB962C8B-B14F-4D97-AF65-F5344CB8AC3E}">
        <p14:creationId xmlns:p14="http://schemas.microsoft.com/office/powerpoint/2010/main" val="37919596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3CAA9-61F7-70E9-F59C-9C1869BC9A22}"/>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599AE28F-C80E-D3F2-FABD-7F19635F9B47}"/>
              </a:ext>
            </a:extLst>
          </p:cNvPr>
          <p:cNvSpPr>
            <a:spLocks noGrp="1"/>
          </p:cNvSpPr>
          <p:nvPr>
            <p:ph type="body" sz="quarter" idx="29"/>
          </p:nvPr>
        </p:nvSpPr>
        <p:spPr>
          <a:xfrm>
            <a:off x="1123700" y="4497299"/>
            <a:ext cx="7528809" cy="1890091"/>
          </a:xfrm>
        </p:spPr>
        <p:txBody>
          <a:bodyPr/>
          <a:lstStyle/>
          <a:p>
            <a:r>
              <a:rPr lang="en-US">
                <a:latin typeface="+mj-lt"/>
              </a:rPr>
              <a:t>Dev-first, ops friendly</a:t>
            </a:r>
          </a:p>
        </p:txBody>
      </p:sp>
      <p:sp>
        <p:nvSpPr>
          <p:cNvPr id="3" name="Text Placeholder 2">
            <a:extLst>
              <a:ext uri="{FF2B5EF4-FFF2-40B4-BE49-F238E27FC236}">
                <a16:creationId xmlns:a16="http://schemas.microsoft.com/office/drawing/2014/main" id="{649CF75F-7AE3-5F86-E4E9-69993DED969B}"/>
              </a:ext>
            </a:extLst>
          </p:cNvPr>
          <p:cNvSpPr>
            <a:spLocks noGrp="1"/>
          </p:cNvSpPr>
          <p:nvPr>
            <p:ph type="body" sz="quarter" idx="30"/>
          </p:nvPr>
        </p:nvSpPr>
        <p:spPr>
          <a:xfrm>
            <a:off x="1153844" y="6472055"/>
            <a:ext cx="7235775" cy="4038140"/>
          </a:xfrm>
        </p:spPr>
        <p:txBody>
          <a:bodyPr/>
          <a:lstStyle/>
          <a:p>
            <a:pPr>
              <a:defRPr/>
            </a:pPr>
            <a:r>
              <a:rPr lang="en-US">
                <a:latin typeface="Aptos" panose="020B0004020202020204" pitchFamily="34" charset="0"/>
              </a:rPr>
              <a:t>Clone and run any repo, add new services in one command, and deploy – or hand off to your deployment pipeline – without code changes, from one CLI.</a:t>
            </a:r>
          </a:p>
        </p:txBody>
      </p:sp>
      <p:pic>
        <p:nvPicPr>
          <p:cNvPr id="11" name="Picture Placeholder 10" descr="A screenshot of a computer&#10;&#10;AI-generated content may be incorrect.">
            <a:extLst>
              <a:ext uri="{FF2B5EF4-FFF2-40B4-BE49-F238E27FC236}">
                <a16:creationId xmlns:a16="http://schemas.microsoft.com/office/drawing/2014/main" id="{1720503F-259C-49DB-1791-E5B9A71AC69D}"/>
              </a:ext>
            </a:extLst>
          </p:cNvPr>
          <p:cNvPicPr>
            <a:picLocks noGrp="1" noChangeAspect="1"/>
          </p:cNvPicPr>
          <p:nvPr>
            <p:ph type="pic" sz="quarter" idx="28"/>
          </p:nvPr>
        </p:nvPicPr>
        <p:blipFill>
          <a:blip r:embed="rId3"/>
          <a:srcRect l="8089" t="-505" r="9057" b="505"/>
          <a:stretch>
            <a:fillRect/>
          </a:stretch>
        </p:blipFill>
        <p:spPr>
          <a:xfrm>
            <a:off x="10544175" y="1143000"/>
            <a:ext cx="12687300" cy="11315700"/>
          </a:xfrm>
        </p:spPr>
      </p:pic>
      <p:sp>
        <p:nvSpPr>
          <p:cNvPr id="5" name="Rounded Rectangle 4">
            <a:extLst>
              <a:ext uri="{FF2B5EF4-FFF2-40B4-BE49-F238E27FC236}">
                <a16:creationId xmlns:a16="http://schemas.microsoft.com/office/drawing/2014/main" id="{C541A6C8-32C1-F9E1-B551-D6B3F72F6E3C}"/>
              </a:ext>
            </a:extLst>
          </p:cNvPr>
          <p:cNvSpPr/>
          <p:nvPr/>
        </p:nvSpPr>
        <p:spPr>
          <a:xfrm>
            <a:off x="1153845" y="3336800"/>
            <a:ext cx="2434944" cy="604395"/>
          </a:xfrm>
          <a:prstGeom prst="roundRect">
            <a:avLst>
              <a:gd name="adj" fmla="val 50000"/>
            </a:avLst>
          </a:prstGeom>
          <a:gradFill>
            <a:gsLst>
              <a:gs pos="0">
                <a:schemeClr val="accent2">
                  <a:lumMod val="40000"/>
                  <a:lumOff val="60000"/>
                </a:schemeClr>
              </a:gs>
              <a:gs pos="99000">
                <a:schemeClr val="accent1"/>
              </a:gs>
            </a:gsLst>
            <a:lin ang="3000000" scaled="0"/>
          </a:gra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err="1">
                <a:solidFill>
                  <a:schemeClr val="tx1"/>
                </a:solidFill>
                <a:latin typeface="Poppins" pitchFamily="2" charset="77"/>
              </a:rPr>
              <a:t>AppHost</a:t>
            </a:r>
            <a:r>
              <a:rPr lang="en-US" sz="2200">
                <a:solidFill>
                  <a:schemeClr val="tx1"/>
                </a:solidFill>
                <a:latin typeface="Poppins" pitchFamily="2" charset="77"/>
              </a:rPr>
              <a:t> + CLI</a:t>
            </a:r>
          </a:p>
        </p:txBody>
      </p:sp>
      <p:pic>
        <p:nvPicPr>
          <p:cNvPr id="13" name="Picture 12" descr="A screenshot of a computer&#10;&#10;AI-generated content may be incorrect.">
            <a:extLst>
              <a:ext uri="{FF2B5EF4-FFF2-40B4-BE49-F238E27FC236}">
                <a16:creationId xmlns:a16="http://schemas.microsoft.com/office/drawing/2014/main" id="{075355F6-1AAD-560F-1793-EAA427A99D04}"/>
              </a:ext>
            </a:extLst>
          </p:cNvPr>
          <p:cNvPicPr>
            <a:picLocks noChangeAspect="1"/>
          </p:cNvPicPr>
          <p:nvPr/>
        </p:nvPicPr>
        <p:blipFill>
          <a:blip r:embed="rId4"/>
          <a:srcRect l="18438" t="3673" r="19475" b="6302"/>
          <a:stretch>
            <a:fillRect/>
          </a:stretch>
        </p:blipFill>
        <p:spPr>
          <a:xfrm>
            <a:off x="12193587" y="1772768"/>
            <a:ext cx="9480164" cy="9782344"/>
          </a:xfrm>
          <a:prstGeom prst="rect">
            <a:avLst/>
          </a:prstGeom>
        </p:spPr>
      </p:pic>
    </p:spTree>
    <p:extLst>
      <p:ext uri="{BB962C8B-B14F-4D97-AF65-F5344CB8AC3E}">
        <p14:creationId xmlns:p14="http://schemas.microsoft.com/office/powerpoint/2010/main" val="3915763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 Placeholder 1">
            <a:extLst>
              <a:ext uri="{FF2B5EF4-FFF2-40B4-BE49-F238E27FC236}">
                <a16:creationId xmlns:a16="http://schemas.microsoft.com/office/drawing/2014/main" id="{9A321DA5-4506-1ACB-BD55-01C243441F29}"/>
              </a:ext>
            </a:extLst>
          </p:cNvPr>
          <p:cNvSpPr txBox="1">
            <a:spLocks/>
          </p:cNvSpPr>
          <p:nvPr/>
        </p:nvSpPr>
        <p:spPr>
          <a:xfrm>
            <a:off x="1060014" y="987212"/>
            <a:ext cx="9721868" cy="96626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000" kern="0" spc="-120">
                <a:latin typeface="Poppins" pitchFamily="2" charset="77"/>
              </a:rPr>
              <a:t>Your icon library</a:t>
            </a:r>
          </a:p>
        </p:txBody>
      </p:sp>
      <p:sp>
        <p:nvSpPr>
          <p:cNvPr id="54" name="Text Placeholder 3">
            <a:extLst>
              <a:ext uri="{FF2B5EF4-FFF2-40B4-BE49-F238E27FC236}">
                <a16:creationId xmlns:a16="http://schemas.microsoft.com/office/drawing/2014/main" id="{C010CD98-0AB7-F3A5-B3E4-ACFA1544B3C6}"/>
              </a:ext>
            </a:extLst>
          </p:cNvPr>
          <p:cNvSpPr txBox="1">
            <a:spLocks/>
          </p:cNvSpPr>
          <p:nvPr/>
        </p:nvSpPr>
        <p:spPr>
          <a:xfrm>
            <a:off x="1049879" y="2149356"/>
            <a:ext cx="8877892" cy="123084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kern="0" spc="-48">
                <a:solidFill>
                  <a:schemeClr val="tx2"/>
                </a:solidFill>
                <a:latin typeface="Aptos" panose="020B0004020202020204" pitchFamily="34" charset="0"/>
              </a:rPr>
              <a:t>You can recolor these icons to match your theme.</a:t>
            </a:r>
            <a:br>
              <a:rPr lang="en-US" sz="2400" kern="0" spc="-48">
                <a:solidFill>
                  <a:schemeClr val="tx2"/>
                </a:solidFill>
                <a:latin typeface="Aptos" panose="020B0004020202020204" pitchFamily="34" charset="0"/>
              </a:rPr>
            </a:br>
            <a:r>
              <a:rPr lang="en-US" sz="2400" kern="0" spc="-48">
                <a:solidFill>
                  <a:schemeClr val="tx2"/>
                </a:solidFill>
                <a:latin typeface="Aptos" panose="020B0004020202020204" pitchFamily="34" charset="0"/>
              </a:rPr>
              <a:t>Avoid using the icons too large.</a:t>
            </a:r>
          </a:p>
          <a:p>
            <a:pPr marL="0" indent="0">
              <a:buNone/>
            </a:pPr>
            <a:endParaRPr lang="en-US">
              <a:solidFill>
                <a:schemeClr val="tx2"/>
              </a:solidFill>
              <a:latin typeface="Aptos" panose="020B0004020202020204" pitchFamily="34" charset="0"/>
            </a:endParaRPr>
          </a:p>
        </p:txBody>
      </p:sp>
      <p:pic>
        <p:nvPicPr>
          <p:cNvPr id="55" name="Image 0" descr=" ">
            <a:extLst>
              <a:ext uri="{FF2B5EF4-FFF2-40B4-BE49-F238E27FC236}">
                <a16:creationId xmlns:a16="http://schemas.microsoft.com/office/drawing/2014/main" id="{57A896A0-A042-7F02-3EEF-E065F1F762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25973" y="3724910"/>
            <a:ext cx="459205" cy="510158"/>
          </a:xfrm>
          <a:prstGeom prst="rect">
            <a:avLst/>
          </a:prstGeom>
        </p:spPr>
      </p:pic>
      <p:pic>
        <p:nvPicPr>
          <p:cNvPr id="56" name="Image 1" descr=" ">
            <a:extLst>
              <a:ext uri="{FF2B5EF4-FFF2-40B4-BE49-F238E27FC236}">
                <a16:creationId xmlns:a16="http://schemas.microsoft.com/office/drawing/2014/main" id="{DAD817D7-9698-C796-50F2-5D6F4EF3B1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79661" y="3750310"/>
            <a:ext cx="459205" cy="459141"/>
          </a:xfrm>
          <a:prstGeom prst="rect">
            <a:avLst/>
          </a:prstGeom>
        </p:spPr>
      </p:pic>
      <p:pic>
        <p:nvPicPr>
          <p:cNvPr id="57" name="Image 2" descr=" ">
            <a:extLst>
              <a:ext uri="{FF2B5EF4-FFF2-40B4-BE49-F238E27FC236}">
                <a16:creationId xmlns:a16="http://schemas.microsoft.com/office/drawing/2014/main" id="{6A402EB7-667E-6548-BC89-6382C9D42B4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92863" y="3750310"/>
            <a:ext cx="459205" cy="459141"/>
          </a:xfrm>
          <a:prstGeom prst="rect">
            <a:avLst/>
          </a:prstGeom>
        </p:spPr>
      </p:pic>
      <p:pic>
        <p:nvPicPr>
          <p:cNvPr id="58" name="Image 3" descr=" ">
            <a:extLst>
              <a:ext uri="{FF2B5EF4-FFF2-40B4-BE49-F238E27FC236}">
                <a16:creationId xmlns:a16="http://schemas.microsoft.com/office/drawing/2014/main" id="{2F504CAD-E1F6-539B-992B-BB8F9E1B76C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11776" y="3724910"/>
            <a:ext cx="510222" cy="510158"/>
          </a:xfrm>
          <a:prstGeom prst="rect">
            <a:avLst/>
          </a:prstGeom>
        </p:spPr>
      </p:pic>
      <p:pic>
        <p:nvPicPr>
          <p:cNvPr id="59" name="Image 4" descr=" ">
            <a:extLst>
              <a:ext uri="{FF2B5EF4-FFF2-40B4-BE49-F238E27FC236}">
                <a16:creationId xmlns:a16="http://schemas.microsoft.com/office/drawing/2014/main" id="{32F0F266-A8FE-7E94-4C76-665D7679B96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007495" y="3724910"/>
            <a:ext cx="468768" cy="510239"/>
          </a:xfrm>
          <a:prstGeom prst="rect">
            <a:avLst/>
          </a:prstGeom>
        </p:spPr>
      </p:pic>
      <p:pic>
        <p:nvPicPr>
          <p:cNvPr id="60" name="Image 5" descr=" ">
            <a:extLst>
              <a:ext uri="{FF2B5EF4-FFF2-40B4-BE49-F238E27FC236}">
                <a16:creationId xmlns:a16="http://schemas.microsoft.com/office/drawing/2014/main" id="{C87A94A4-5487-5AA7-8760-571F0B607EF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923809" y="3712210"/>
            <a:ext cx="535737" cy="535670"/>
          </a:xfrm>
          <a:prstGeom prst="rect">
            <a:avLst/>
          </a:prstGeom>
        </p:spPr>
      </p:pic>
      <p:pic>
        <p:nvPicPr>
          <p:cNvPr id="61" name="Image 6" descr=" ">
            <a:extLst>
              <a:ext uri="{FF2B5EF4-FFF2-40B4-BE49-F238E27FC236}">
                <a16:creationId xmlns:a16="http://schemas.microsoft.com/office/drawing/2014/main" id="{6B61CE57-884C-E1CA-0F3B-4381C3F7957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4929439" y="3724910"/>
            <a:ext cx="512777" cy="510158"/>
          </a:xfrm>
          <a:prstGeom prst="rect">
            <a:avLst/>
          </a:prstGeom>
        </p:spPr>
      </p:pic>
      <p:pic>
        <p:nvPicPr>
          <p:cNvPr id="62" name="Image 7" descr=" ">
            <a:extLst>
              <a:ext uri="{FF2B5EF4-FFF2-40B4-BE49-F238E27FC236}">
                <a16:creationId xmlns:a16="http://schemas.microsoft.com/office/drawing/2014/main" id="{9C4F3653-5EBE-594B-892A-D10F8113DF8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6893112" y="3750310"/>
            <a:ext cx="459205" cy="459141"/>
          </a:xfrm>
          <a:prstGeom prst="rect">
            <a:avLst/>
          </a:prstGeom>
        </p:spPr>
      </p:pic>
      <p:pic>
        <p:nvPicPr>
          <p:cNvPr id="63" name="Image 8" descr=" ">
            <a:extLst>
              <a:ext uri="{FF2B5EF4-FFF2-40B4-BE49-F238E27FC236}">
                <a16:creationId xmlns:a16="http://schemas.microsoft.com/office/drawing/2014/main" id="{4DCC6C0B-79CD-5CDA-520A-3E7EC77BA3E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8829049" y="3763010"/>
            <a:ext cx="497471" cy="420880"/>
          </a:xfrm>
          <a:prstGeom prst="rect">
            <a:avLst/>
          </a:prstGeom>
        </p:spPr>
      </p:pic>
      <p:pic>
        <p:nvPicPr>
          <p:cNvPr id="64" name="Image 9" descr=" ">
            <a:extLst>
              <a:ext uri="{FF2B5EF4-FFF2-40B4-BE49-F238E27FC236}">
                <a16:creationId xmlns:a16="http://schemas.microsoft.com/office/drawing/2014/main" id="{B467F6CD-3FD9-7F18-07C5-31B0650FE8AB}"/>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0767095" y="3724910"/>
            <a:ext cx="510222" cy="510158"/>
          </a:xfrm>
          <a:prstGeom prst="rect">
            <a:avLst/>
          </a:prstGeom>
        </p:spPr>
      </p:pic>
      <p:pic>
        <p:nvPicPr>
          <p:cNvPr id="65" name="Image 10" descr=" ">
            <a:extLst>
              <a:ext uri="{FF2B5EF4-FFF2-40B4-BE49-F238E27FC236}">
                <a16:creationId xmlns:a16="http://schemas.microsoft.com/office/drawing/2014/main" id="{882B50AF-C000-129C-6B52-320A34C408CC}"/>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151488" y="5109210"/>
            <a:ext cx="408175" cy="510170"/>
          </a:xfrm>
          <a:prstGeom prst="rect">
            <a:avLst/>
          </a:prstGeom>
        </p:spPr>
      </p:pic>
      <p:pic>
        <p:nvPicPr>
          <p:cNvPr id="66" name="Image 11" descr=" ">
            <a:extLst>
              <a:ext uri="{FF2B5EF4-FFF2-40B4-BE49-F238E27FC236}">
                <a16:creationId xmlns:a16="http://schemas.microsoft.com/office/drawing/2014/main" id="{FC7922ED-D1FF-477F-C803-554E58AA19D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5091128" y="5109210"/>
            <a:ext cx="436270" cy="512260"/>
          </a:xfrm>
          <a:prstGeom prst="rect">
            <a:avLst/>
          </a:prstGeom>
        </p:spPr>
      </p:pic>
      <p:pic>
        <p:nvPicPr>
          <p:cNvPr id="67" name="Image 12" descr=" ">
            <a:extLst>
              <a:ext uri="{FF2B5EF4-FFF2-40B4-BE49-F238E27FC236}">
                <a16:creationId xmlns:a16="http://schemas.microsoft.com/office/drawing/2014/main" id="{6617B0D0-F452-FD6B-22E3-231DD9A37DDF}"/>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092863" y="5134610"/>
            <a:ext cx="459205" cy="459141"/>
          </a:xfrm>
          <a:prstGeom prst="rect">
            <a:avLst/>
          </a:prstGeom>
        </p:spPr>
      </p:pic>
      <p:pic>
        <p:nvPicPr>
          <p:cNvPr id="68" name="Image 13" descr=" ">
            <a:extLst>
              <a:ext uri="{FF2B5EF4-FFF2-40B4-BE49-F238E27FC236}">
                <a16:creationId xmlns:a16="http://schemas.microsoft.com/office/drawing/2014/main" id="{551C8D8C-5F6E-F03F-E3F5-BC5179DF757B}"/>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9008892" y="5096510"/>
            <a:ext cx="515990" cy="515925"/>
          </a:xfrm>
          <a:prstGeom prst="rect">
            <a:avLst/>
          </a:prstGeom>
        </p:spPr>
      </p:pic>
      <p:pic>
        <p:nvPicPr>
          <p:cNvPr id="69" name="Image 14" descr=" ">
            <a:extLst>
              <a:ext uri="{FF2B5EF4-FFF2-40B4-BE49-F238E27FC236}">
                <a16:creationId xmlns:a16="http://schemas.microsoft.com/office/drawing/2014/main" id="{8F702935-76C7-A939-55F2-34C16E8A9425}"/>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0987922" y="5109210"/>
            <a:ext cx="507915" cy="510208"/>
          </a:xfrm>
          <a:prstGeom prst="rect">
            <a:avLst/>
          </a:prstGeom>
        </p:spPr>
      </p:pic>
      <p:pic>
        <p:nvPicPr>
          <p:cNvPr id="70" name="Image 15" descr=" ">
            <a:extLst>
              <a:ext uri="{FF2B5EF4-FFF2-40B4-BE49-F238E27FC236}">
                <a16:creationId xmlns:a16="http://schemas.microsoft.com/office/drawing/2014/main" id="{342E7FC8-B159-4B8F-3EBE-482D16988958}"/>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2923809" y="5121910"/>
            <a:ext cx="535737" cy="484584"/>
          </a:xfrm>
          <a:prstGeom prst="rect">
            <a:avLst/>
          </a:prstGeom>
        </p:spPr>
      </p:pic>
      <p:pic>
        <p:nvPicPr>
          <p:cNvPr id="71" name="Image 16" descr=" ">
            <a:extLst>
              <a:ext uri="{FF2B5EF4-FFF2-40B4-BE49-F238E27FC236}">
                <a16:creationId xmlns:a16="http://schemas.microsoft.com/office/drawing/2014/main" id="{93F3D684-F988-4F30-85EE-E8583325CB6F}"/>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4956157" y="5121910"/>
            <a:ext cx="459341" cy="484696"/>
          </a:xfrm>
          <a:prstGeom prst="rect">
            <a:avLst/>
          </a:prstGeom>
        </p:spPr>
      </p:pic>
      <p:pic>
        <p:nvPicPr>
          <p:cNvPr id="72" name="Image 17" descr=" ">
            <a:extLst>
              <a:ext uri="{FF2B5EF4-FFF2-40B4-BE49-F238E27FC236}">
                <a16:creationId xmlns:a16="http://schemas.microsoft.com/office/drawing/2014/main" id="{85638287-40E1-9187-5013-0A1B70014EC0}"/>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6893112" y="5134610"/>
            <a:ext cx="459205" cy="459141"/>
          </a:xfrm>
          <a:prstGeom prst="rect">
            <a:avLst/>
          </a:prstGeom>
        </p:spPr>
      </p:pic>
      <p:pic>
        <p:nvPicPr>
          <p:cNvPr id="73" name="Image 18" descr=" ">
            <a:extLst>
              <a:ext uri="{FF2B5EF4-FFF2-40B4-BE49-F238E27FC236}">
                <a16:creationId xmlns:a16="http://schemas.microsoft.com/office/drawing/2014/main" id="{D79A8532-E4FF-F980-9CBB-2BF72841783A}"/>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8848182" y="5134610"/>
            <a:ext cx="459205" cy="459141"/>
          </a:xfrm>
          <a:prstGeom prst="rect">
            <a:avLst/>
          </a:prstGeom>
        </p:spPr>
      </p:pic>
      <p:pic>
        <p:nvPicPr>
          <p:cNvPr id="74" name="Image 19" descr=" ">
            <a:extLst>
              <a:ext uri="{FF2B5EF4-FFF2-40B4-BE49-F238E27FC236}">
                <a16:creationId xmlns:a16="http://schemas.microsoft.com/office/drawing/2014/main" id="{08EB6D01-5A41-5FDA-5BA0-E11EC1EB5868}"/>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20767058" y="5109210"/>
            <a:ext cx="510296" cy="510084"/>
          </a:xfrm>
          <a:prstGeom prst="rect">
            <a:avLst/>
          </a:prstGeom>
        </p:spPr>
      </p:pic>
      <p:pic>
        <p:nvPicPr>
          <p:cNvPr id="75" name="Image 20" descr=" ">
            <a:extLst>
              <a:ext uri="{FF2B5EF4-FFF2-40B4-BE49-F238E27FC236}">
                <a16:creationId xmlns:a16="http://schemas.microsoft.com/office/drawing/2014/main" id="{83FDD830-AD15-0500-2ECA-1C99F1FCF894}"/>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3256710" y="6391910"/>
            <a:ext cx="197730" cy="510189"/>
          </a:xfrm>
          <a:prstGeom prst="rect">
            <a:avLst/>
          </a:prstGeom>
        </p:spPr>
      </p:pic>
      <p:pic>
        <p:nvPicPr>
          <p:cNvPr id="76" name="Image 21" descr=" ">
            <a:extLst>
              <a:ext uri="{FF2B5EF4-FFF2-40B4-BE49-F238E27FC236}">
                <a16:creationId xmlns:a16="http://schemas.microsoft.com/office/drawing/2014/main" id="{E3860B6A-204D-7039-4DF9-8F03CD4F55E2}"/>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5041376" y="6379210"/>
            <a:ext cx="535774" cy="535149"/>
          </a:xfrm>
          <a:prstGeom prst="rect">
            <a:avLst/>
          </a:prstGeom>
        </p:spPr>
      </p:pic>
      <p:pic>
        <p:nvPicPr>
          <p:cNvPr id="77" name="Image 22" descr=" ">
            <a:extLst>
              <a:ext uri="{FF2B5EF4-FFF2-40B4-BE49-F238E27FC236}">
                <a16:creationId xmlns:a16="http://schemas.microsoft.com/office/drawing/2014/main" id="{FB65BBD5-CADE-644B-E381-CCBC6B44E0B1}"/>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7067354" y="6404610"/>
            <a:ext cx="510222" cy="484653"/>
          </a:xfrm>
          <a:prstGeom prst="rect">
            <a:avLst/>
          </a:prstGeom>
        </p:spPr>
      </p:pic>
      <p:pic>
        <p:nvPicPr>
          <p:cNvPr id="78" name="Image 23" descr=" ">
            <a:extLst>
              <a:ext uri="{FF2B5EF4-FFF2-40B4-BE49-F238E27FC236}">
                <a16:creationId xmlns:a16="http://schemas.microsoft.com/office/drawing/2014/main" id="{4398DDFB-F7F1-310E-D50C-5F507EF7D88B}"/>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9062831" y="6391910"/>
            <a:ext cx="408113" cy="510189"/>
          </a:xfrm>
          <a:prstGeom prst="rect">
            <a:avLst/>
          </a:prstGeom>
        </p:spPr>
      </p:pic>
      <p:pic>
        <p:nvPicPr>
          <p:cNvPr id="79" name="Image 24" descr=" ">
            <a:extLst>
              <a:ext uri="{FF2B5EF4-FFF2-40B4-BE49-F238E27FC236}">
                <a16:creationId xmlns:a16="http://schemas.microsoft.com/office/drawing/2014/main" id="{7DE6719D-B67F-E0BF-F091-A258106A1F99}"/>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11022777" y="6404610"/>
            <a:ext cx="438205" cy="486835"/>
          </a:xfrm>
          <a:prstGeom prst="rect">
            <a:avLst/>
          </a:prstGeom>
        </p:spPr>
      </p:pic>
      <p:pic>
        <p:nvPicPr>
          <p:cNvPr id="80" name="Image 25" descr=" ">
            <a:extLst>
              <a:ext uri="{FF2B5EF4-FFF2-40B4-BE49-F238E27FC236}">
                <a16:creationId xmlns:a16="http://schemas.microsoft.com/office/drawing/2014/main" id="{B3C1FE4F-E524-743B-BA15-E4372CE8494C}"/>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12923809" y="6391910"/>
            <a:ext cx="535737" cy="510158"/>
          </a:xfrm>
          <a:prstGeom prst="rect">
            <a:avLst/>
          </a:prstGeom>
        </p:spPr>
      </p:pic>
      <p:pic>
        <p:nvPicPr>
          <p:cNvPr id="81" name="Image 26" descr=" ">
            <a:extLst>
              <a:ext uri="{FF2B5EF4-FFF2-40B4-BE49-F238E27FC236}">
                <a16:creationId xmlns:a16="http://schemas.microsoft.com/office/drawing/2014/main" id="{56DB7061-7D7D-5682-8538-72F8E09DB305}"/>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14981740" y="6391910"/>
            <a:ext cx="408175" cy="510276"/>
          </a:xfrm>
          <a:prstGeom prst="rect">
            <a:avLst/>
          </a:prstGeom>
        </p:spPr>
      </p:pic>
      <p:pic>
        <p:nvPicPr>
          <p:cNvPr id="82" name="Image 27" descr=" ">
            <a:extLst>
              <a:ext uri="{FF2B5EF4-FFF2-40B4-BE49-F238E27FC236}">
                <a16:creationId xmlns:a16="http://schemas.microsoft.com/office/drawing/2014/main" id="{B9C9D69A-4199-BF23-CFB4-3C0767AB41C0}"/>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16867603" y="6391910"/>
            <a:ext cx="510222" cy="510158"/>
          </a:xfrm>
          <a:prstGeom prst="rect">
            <a:avLst/>
          </a:prstGeom>
        </p:spPr>
      </p:pic>
      <p:pic>
        <p:nvPicPr>
          <p:cNvPr id="83" name="Image 28" descr=" ">
            <a:extLst>
              <a:ext uri="{FF2B5EF4-FFF2-40B4-BE49-F238E27FC236}">
                <a16:creationId xmlns:a16="http://schemas.microsoft.com/office/drawing/2014/main" id="{C39796B5-9A7D-BBF3-0E8E-0C5D4492605B}"/>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18829954" y="6404610"/>
            <a:ext cx="495660" cy="495591"/>
          </a:xfrm>
          <a:prstGeom prst="rect">
            <a:avLst/>
          </a:prstGeom>
        </p:spPr>
      </p:pic>
      <p:pic>
        <p:nvPicPr>
          <p:cNvPr id="84" name="Image 29" descr=" ">
            <a:extLst>
              <a:ext uri="{FF2B5EF4-FFF2-40B4-BE49-F238E27FC236}">
                <a16:creationId xmlns:a16="http://schemas.microsoft.com/office/drawing/2014/main" id="{758636B8-4C78-65BB-9C3C-ADB362940996}"/>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20767095" y="6391910"/>
            <a:ext cx="510222" cy="510158"/>
          </a:xfrm>
          <a:prstGeom prst="rect">
            <a:avLst/>
          </a:prstGeom>
        </p:spPr>
      </p:pic>
      <p:pic>
        <p:nvPicPr>
          <p:cNvPr id="85" name="Image 30" descr=" ">
            <a:extLst>
              <a:ext uri="{FF2B5EF4-FFF2-40B4-BE49-F238E27FC236}">
                <a16:creationId xmlns:a16="http://schemas.microsoft.com/office/drawing/2014/main" id="{CEC4D037-B02A-CDC2-104E-0145B689A18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099187" y="7750810"/>
            <a:ext cx="512777" cy="510158"/>
          </a:xfrm>
          <a:prstGeom prst="rect">
            <a:avLst/>
          </a:prstGeom>
        </p:spPr>
      </p:pic>
      <p:pic>
        <p:nvPicPr>
          <p:cNvPr id="86" name="Image 31" descr=" ">
            <a:extLst>
              <a:ext uri="{FF2B5EF4-FFF2-40B4-BE49-F238E27FC236}">
                <a16:creationId xmlns:a16="http://schemas.microsoft.com/office/drawing/2014/main" id="{D853A0F0-5BBE-3320-90B7-2B19F4F0BBCF}"/>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5041395" y="7738110"/>
            <a:ext cx="535737" cy="535670"/>
          </a:xfrm>
          <a:prstGeom prst="rect">
            <a:avLst/>
          </a:prstGeom>
        </p:spPr>
      </p:pic>
      <p:pic>
        <p:nvPicPr>
          <p:cNvPr id="87" name="Image 32" descr=" ">
            <a:extLst>
              <a:ext uri="{FF2B5EF4-FFF2-40B4-BE49-F238E27FC236}">
                <a16:creationId xmlns:a16="http://schemas.microsoft.com/office/drawing/2014/main" id="{F54146EC-A9E7-2AC5-5D2E-2EBB14E040C3}"/>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7080112" y="7750810"/>
            <a:ext cx="484707" cy="510158"/>
          </a:xfrm>
          <a:prstGeom prst="rect">
            <a:avLst/>
          </a:prstGeom>
        </p:spPr>
      </p:pic>
      <p:pic>
        <p:nvPicPr>
          <p:cNvPr id="88" name="Image 33" descr=" ">
            <a:extLst>
              <a:ext uri="{FF2B5EF4-FFF2-40B4-BE49-F238E27FC236}">
                <a16:creationId xmlns:a16="http://schemas.microsoft.com/office/drawing/2014/main" id="{9B2A2A91-7447-F16A-8DE1-53E9FA116C66}"/>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9011776" y="7750810"/>
            <a:ext cx="510222" cy="510158"/>
          </a:xfrm>
          <a:prstGeom prst="rect">
            <a:avLst/>
          </a:prstGeom>
        </p:spPr>
      </p:pic>
      <p:pic>
        <p:nvPicPr>
          <p:cNvPr id="89" name="Image 34" descr=" ">
            <a:extLst>
              <a:ext uri="{FF2B5EF4-FFF2-40B4-BE49-F238E27FC236}">
                <a16:creationId xmlns:a16="http://schemas.microsoft.com/office/drawing/2014/main" id="{3D02043D-A054-80AB-794A-C26F1AEBC577}"/>
              </a:ext>
            </a:extLst>
          </p:cNvPr>
          <p:cNvPicPr>
            <a:picLocks noChangeAspect="1"/>
          </p:cNvPicPr>
          <p:nvPr/>
        </p:nvPicPr>
        <p:blipFill>
          <a:blip r:embed="rId69">
            <a:extLst>
              <a:ext uri="{96DAC541-7B7A-43D3-8B79-37D633B846F1}">
                <asvg:svgBlip xmlns:asvg="http://schemas.microsoft.com/office/drawing/2016/SVG/main" r:embed="rId70"/>
              </a:ext>
            </a:extLst>
          </a:blip>
          <a:stretch>
            <a:fillRect/>
          </a:stretch>
        </p:blipFill>
        <p:spPr>
          <a:xfrm>
            <a:off x="11012277" y="7750810"/>
            <a:ext cx="459205" cy="510158"/>
          </a:xfrm>
          <a:prstGeom prst="rect">
            <a:avLst/>
          </a:prstGeom>
        </p:spPr>
      </p:pic>
      <p:pic>
        <p:nvPicPr>
          <p:cNvPr id="90" name="Image 35" descr=" ">
            <a:extLst>
              <a:ext uri="{FF2B5EF4-FFF2-40B4-BE49-F238E27FC236}">
                <a16:creationId xmlns:a16="http://schemas.microsoft.com/office/drawing/2014/main" id="{7D986F06-8EA8-DC3E-AFBA-8D4BAE7BB69B}"/>
              </a:ext>
            </a:extLst>
          </p:cNvPr>
          <p:cNvPicPr>
            <a:picLocks noChangeAspect="1"/>
          </p:cNvPicPr>
          <p:nvPr/>
        </p:nvPicPr>
        <p:blipFill>
          <a:blip r:embed="rId71">
            <a:extLst>
              <a:ext uri="{96DAC541-7B7A-43D3-8B79-37D633B846F1}">
                <asvg:svgBlip xmlns:asvg="http://schemas.microsoft.com/office/drawing/2016/SVG/main" r:embed="rId72"/>
              </a:ext>
            </a:extLst>
          </a:blip>
          <a:stretch>
            <a:fillRect/>
          </a:stretch>
        </p:blipFill>
        <p:spPr>
          <a:xfrm>
            <a:off x="12972587" y="7788910"/>
            <a:ext cx="438180" cy="438206"/>
          </a:xfrm>
          <a:prstGeom prst="rect">
            <a:avLst/>
          </a:prstGeom>
        </p:spPr>
      </p:pic>
      <p:pic>
        <p:nvPicPr>
          <p:cNvPr id="91" name="Image 36" descr=" ">
            <a:extLst>
              <a:ext uri="{FF2B5EF4-FFF2-40B4-BE49-F238E27FC236}">
                <a16:creationId xmlns:a16="http://schemas.microsoft.com/office/drawing/2014/main" id="{6C24AFE8-2C11-B0F2-CC23-324F41DB04D6}"/>
              </a:ext>
            </a:extLst>
          </p:cNvPr>
          <p:cNvPicPr>
            <a:picLocks noChangeAspect="1"/>
          </p:cNvPicPr>
          <p:nvPr/>
        </p:nvPicPr>
        <p:blipFill>
          <a:blip r:embed="rId73">
            <a:extLst>
              <a:ext uri="{96DAC541-7B7A-43D3-8B79-37D633B846F1}">
                <asvg:svgBlip xmlns:asvg="http://schemas.microsoft.com/office/drawing/2016/SVG/main" r:embed="rId74"/>
              </a:ext>
            </a:extLst>
          </a:blip>
          <a:stretch>
            <a:fillRect/>
          </a:stretch>
        </p:blipFill>
        <p:spPr>
          <a:xfrm>
            <a:off x="14930716" y="7750810"/>
            <a:ext cx="510222" cy="510189"/>
          </a:xfrm>
          <a:prstGeom prst="rect">
            <a:avLst/>
          </a:prstGeom>
        </p:spPr>
      </p:pic>
      <p:pic>
        <p:nvPicPr>
          <p:cNvPr id="92" name="Image 37" descr=" ">
            <a:extLst>
              <a:ext uri="{FF2B5EF4-FFF2-40B4-BE49-F238E27FC236}">
                <a16:creationId xmlns:a16="http://schemas.microsoft.com/office/drawing/2014/main" id="{21587BB5-844B-E1A3-D072-73603E45CF24}"/>
              </a:ext>
            </a:extLst>
          </p:cNvPr>
          <p:cNvPicPr>
            <a:picLocks noChangeAspect="1"/>
          </p:cNvPicPr>
          <p:nvPr/>
        </p:nvPicPr>
        <p:blipFill>
          <a:blip r:embed="rId75">
            <a:extLst>
              <a:ext uri="{96DAC541-7B7A-43D3-8B79-37D633B846F1}">
                <asvg:svgBlip xmlns:asvg="http://schemas.microsoft.com/office/drawing/2016/SVG/main" r:embed="rId76"/>
              </a:ext>
            </a:extLst>
          </a:blip>
          <a:stretch>
            <a:fillRect/>
          </a:stretch>
        </p:blipFill>
        <p:spPr>
          <a:xfrm>
            <a:off x="16893112" y="7750810"/>
            <a:ext cx="459205" cy="510158"/>
          </a:xfrm>
          <a:prstGeom prst="rect">
            <a:avLst/>
          </a:prstGeom>
        </p:spPr>
      </p:pic>
      <p:pic>
        <p:nvPicPr>
          <p:cNvPr id="93" name="Image 38" descr=" ">
            <a:extLst>
              <a:ext uri="{FF2B5EF4-FFF2-40B4-BE49-F238E27FC236}">
                <a16:creationId xmlns:a16="http://schemas.microsoft.com/office/drawing/2014/main" id="{EB245DFB-2025-3B21-7236-4B351E1A73A6}"/>
              </a:ext>
            </a:extLst>
          </p:cNvPr>
          <p:cNvPicPr>
            <a:picLocks noChangeAspect="1"/>
          </p:cNvPicPr>
          <p:nvPr/>
        </p:nvPicPr>
        <p:blipFill>
          <a:blip r:embed="rId77">
            <a:extLst>
              <a:ext uri="{96DAC541-7B7A-43D3-8B79-37D633B846F1}">
                <asvg:svgBlip xmlns:asvg="http://schemas.microsoft.com/office/drawing/2016/SVG/main" r:embed="rId78"/>
              </a:ext>
            </a:extLst>
          </a:blip>
          <a:stretch>
            <a:fillRect/>
          </a:stretch>
        </p:blipFill>
        <p:spPr>
          <a:xfrm>
            <a:off x="18892830" y="7750810"/>
            <a:ext cx="369909" cy="510121"/>
          </a:xfrm>
          <a:prstGeom prst="rect">
            <a:avLst/>
          </a:prstGeom>
        </p:spPr>
      </p:pic>
      <p:pic>
        <p:nvPicPr>
          <p:cNvPr id="94" name="Image 39" descr=" ">
            <a:extLst>
              <a:ext uri="{FF2B5EF4-FFF2-40B4-BE49-F238E27FC236}">
                <a16:creationId xmlns:a16="http://schemas.microsoft.com/office/drawing/2014/main" id="{23460362-A367-F16E-3D65-FFC388676184}"/>
              </a:ext>
            </a:extLst>
          </p:cNvPr>
          <p:cNvPicPr>
            <a:picLocks noChangeAspect="1"/>
          </p:cNvPicPr>
          <p:nvPr/>
        </p:nvPicPr>
        <p:blipFill>
          <a:blip r:embed="rId79">
            <a:extLst>
              <a:ext uri="{96DAC541-7B7A-43D3-8B79-37D633B846F1}">
                <asvg:svgBlip xmlns:asvg="http://schemas.microsoft.com/office/drawing/2016/SVG/main" r:embed="rId80"/>
              </a:ext>
            </a:extLst>
          </a:blip>
          <a:stretch>
            <a:fillRect/>
          </a:stretch>
        </p:blipFill>
        <p:spPr>
          <a:xfrm>
            <a:off x="20818119" y="7763510"/>
            <a:ext cx="408175" cy="484653"/>
          </a:xfrm>
          <a:prstGeom prst="rect">
            <a:avLst/>
          </a:prstGeom>
        </p:spPr>
      </p:pic>
      <p:pic>
        <p:nvPicPr>
          <p:cNvPr id="95" name="Image 40" descr=" ">
            <a:extLst>
              <a:ext uri="{FF2B5EF4-FFF2-40B4-BE49-F238E27FC236}">
                <a16:creationId xmlns:a16="http://schemas.microsoft.com/office/drawing/2014/main" id="{70717659-69C1-CAD0-788F-B31EBC166AA0}"/>
              </a:ext>
            </a:extLst>
          </p:cNvPr>
          <p:cNvPicPr>
            <a:picLocks noChangeAspect="1"/>
          </p:cNvPicPr>
          <p:nvPr/>
        </p:nvPicPr>
        <p:blipFill>
          <a:blip r:embed="rId81">
            <a:extLst>
              <a:ext uri="{96DAC541-7B7A-43D3-8B79-37D633B846F1}">
                <asvg:svgBlip xmlns:asvg="http://schemas.microsoft.com/office/drawing/2016/SVG/main" r:embed="rId82"/>
              </a:ext>
            </a:extLst>
          </a:blip>
          <a:stretch>
            <a:fillRect/>
          </a:stretch>
        </p:blipFill>
        <p:spPr>
          <a:xfrm>
            <a:off x="3100464" y="9097010"/>
            <a:ext cx="510222" cy="510158"/>
          </a:xfrm>
          <a:prstGeom prst="rect">
            <a:avLst/>
          </a:prstGeom>
        </p:spPr>
      </p:pic>
      <p:pic>
        <p:nvPicPr>
          <p:cNvPr id="96" name="Image 41" descr=" ">
            <a:extLst>
              <a:ext uri="{FF2B5EF4-FFF2-40B4-BE49-F238E27FC236}">
                <a16:creationId xmlns:a16="http://schemas.microsoft.com/office/drawing/2014/main" id="{6AC398B6-B282-E27B-702E-CE36C08B1F24}"/>
              </a:ext>
            </a:extLst>
          </p:cNvPr>
          <p:cNvPicPr>
            <a:picLocks noChangeAspect="1"/>
          </p:cNvPicPr>
          <p:nvPr/>
        </p:nvPicPr>
        <p:blipFill>
          <a:blip r:embed="rId83">
            <a:extLst>
              <a:ext uri="{96DAC541-7B7A-43D3-8B79-37D633B846F1}">
                <asvg:svgBlip xmlns:asvg="http://schemas.microsoft.com/office/drawing/2016/SVG/main" r:embed="rId84"/>
              </a:ext>
            </a:extLst>
          </a:blip>
          <a:stretch>
            <a:fillRect/>
          </a:stretch>
        </p:blipFill>
        <p:spPr>
          <a:xfrm>
            <a:off x="5066910" y="9084310"/>
            <a:ext cx="484707" cy="535670"/>
          </a:xfrm>
          <a:prstGeom prst="rect">
            <a:avLst/>
          </a:prstGeom>
        </p:spPr>
      </p:pic>
      <p:pic>
        <p:nvPicPr>
          <p:cNvPr id="97" name="Image 42" descr=" ">
            <a:extLst>
              <a:ext uri="{FF2B5EF4-FFF2-40B4-BE49-F238E27FC236}">
                <a16:creationId xmlns:a16="http://schemas.microsoft.com/office/drawing/2014/main" id="{340B8DAC-37E3-BD99-D446-17102C38DA27}"/>
              </a:ext>
            </a:extLst>
          </p:cNvPr>
          <p:cNvPicPr>
            <a:picLocks noChangeAspect="1"/>
          </p:cNvPicPr>
          <p:nvPr/>
        </p:nvPicPr>
        <p:blipFill>
          <a:blip r:embed="rId85">
            <a:extLst>
              <a:ext uri="{96DAC541-7B7A-43D3-8B79-37D633B846F1}">
                <asvg:svgBlip xmlns:asvg="http://schemas.microsoft.com/office/drawing/2016/SVG/main" r:embed="rId86"/>
              </a:ext>
            </a:extLst>
          </a:blip>
          <a:stretch>
            <a:fillRect/>
          </a:stretch>
        </p:blipFill>
        <p:spPr>
          <a:xfrm>
            <a:off x="7067354" y="9097010"/>
            <a:ext cx="510222" cy="510158"/>
          </a:xfrm>
          <a:prstGeom prst="rect">
            <a:avLst/>
          </a:prstGeom>
        </p:spPr>
      </p:pic>
      <p:pic>
        <p:nvPicPr>
          <p:cNvPr id="98" name="Image 43" descr=" ">
            <a:extLst>
              <a:ext uri="{FF2B5EF4-FFF2-40B4-BE49-F238E27FC236}">
                <a16:creationId xmlns:a16="http://schemas.microsoft.com/office/drawing/2014/main" id="{6E8228B6-4717-EAA9-DCCE-D6F5949B4221}"/>
              </a:ext>
            </a:extLst>
          </p:cNvPr>
          <p:cNvPicPr>
            <a:picLocks noChangeAspect="1"/>
          </p:cNvPicPr>
          <p:nvPr/>
        </p:nvPicPr>
        <p:blipFill>
          <a:blip r:embed="rId87">
            <a:extLst>
              <a:ext uri="{96DAC541-7B7A-43D3-8B79-37D633B846F1}">
                <asvg:svgBlip xmlns:asvg="http://schemas.microsoft.com/office/drawing/2016/SVG/main" r:embed="rId88"/>
              </a:ext>
            </a:extLst>
          </a:blip>
          <a:stretch>
            <a:fillRect/>
          </a:stretch>
        </p:blipFill>
        <p:spPr>
          <a:xfrm>
            <a:off x="9037285" y="9084310"/>
            <a:ext cx="459205" cy="535670"/>
          </a:xfrm>
          <a:prstGeom prst="rect">
            <a:avLst/>
          </a:prstGeom>
        </p:spPr>
      </p:pic>
      <p:pic>
        <p:nvPicPr>
          <p:cNvPr id="99" name="Image 44" descr=" ">
            <a:extLst>
              <a:ext uri="{FF2B5EF4-FFF2-40B4-BE49-F238E27FC236}">
                <a16:creationId xmlns:a16="http://schemas.microsoft.com/office/drawing/2014/main" id="{2F987472-CAD2-BC04-F46D-FBF66F3289A4}"/>
              </a:ext>
            </a:extLst>
          </p:cNvPr>
          <p:cNvPicPr>
            <a:picLocks noChangeAspect="1"/>
          </p:cNvPicPr>
          <p:nvPr/>
        </p:nvPicPr>
        <p:blipFill>
          <a:blip r:embed="rId89">
            <a:extLst>
              <a:ext uri="{96DAC541-7B7A-43D3-8B79-37D633B846F1}">
                <asvg:svgBlip xmlns:asvg="http://schemas.microsoft.com/office/drawing/2016/SVG/main" r:embed="rId90"/>
              </a:ext>
            </a:extLst>
          </a:blip>
          <a:stretch>
            <a:fillRect/>
          </a:stretch>
        </p:blipFill>
        <p:spPr>
          <a:xfrm>
            <a:off x="10993144" y="9084310"/>
            <a:ext cx="497471" cy="529295"/>
          </a:xfrm>
          <a:prstGeom prst="rect">
            <a:avLst/>
          </a:prstGeom>
        </p:spPr>
      </p:pic>
      <p:pic>
        <p:nvPicPr>
          <p:cNvPr id="100" name="Image 45" descr=" ">
            <a:extLst>
              <a:ext uri="{FF2B5EF4-FFF2-40B4-BE49-F238E27FC236}">
                <a16:creationId xmlns:a16="http://schemas.microsoft.com/office/drawing/2014/main" id="{F91D4872-3CED-9F8F-6456-A7E35300745D}"/>
              </a:ext>
            </a:extLst>
          </p:cNvPr>
          <p:cNvPicPr>
            <a:picLocks noChangeAspect="1"/>
          </p:cNvPicPr>
          <p:nvPr/>
        </p:nvPicPr>
        <p:blipFill>
          <a:blip r:embed="rId91">
            <a:extLst>
              <a:ext uri="{96DAC541-7B7A-43D3-8B79-37D633B846F1}">
                <asvg:svgBlip xmlns:asvg="http://schemas.microsoft.com/office/drawing/2016/SVG/main" r:embed="rId92"/>
              </a:ext>
            </a:extLst>
          </a:blip>
          <a:stretch>
            <a:fillRect/>
          </a:stretch>
        </p:blipFill>
        <p:spPr>
          <a:xfrm>
            <a:off x="12936566" y="9097010"/>
            <a:ext cx="510222" cy="510158"/>
          </a:xfrm>
          <a:prstGeom prst="rect">
            <a:avLst/>
          </a:prstGeom>
        </p:spPr>
      </p:pic>
      <p:pic>
        <p:nvPicPr>
          <p:cNvPr id="101" name="Image 46" descr=" ">
            <a:extLst>
              <a:ext uri="{FF2B5EF4-FFF2-40B4-BE49-F238E27FC236}">
                <a16:creationId xmlns:a16="http://schemas.microsoft.com/office/drawing/2014/main" id="{BDFD563E-8F96-80A5-21C6-CF7C8FFC171D}"/>
              </a:ext>
            </a:extLst>
          </p:cNvPr>
          <p:cNvPicPr>
            <a:picLocks noChangeAspect="1"/>
          </p:cNvPicPr>
          <p:nvPr/>
        </p:nvPicPr>
        <p:blipFill>
          <a:blip r:embed="rId93">
            <a:extLst>
              <a:ext uri="{96DAC541-7B7A-43D3-8B79-37D633B846F1}">
                <asvg:svgBlip xmlns:asvg="http://schemas.microsoft.com/office/drawing/2016/SVG/main" r:embed="rId94"/>
              </a:ext>
            </a:extLst>
          </a:blip>
          <a:stretch>
            <a:fillRect/>
          </a:stretch>
        </p:blipFill>
        <p:spPr>
          <a:xfrm>
            <a:off x="15045514" y="9097010"/>
            <a:ext cx="280626" cy="510158"/>
          </a:xfrm>
          <a:prstGeom prst="rect">
            <a:avLst/>
          </a:prstGeom>
        </p:spPr>
      </p:pic>
      <p:pic>
        <p:nvPicPr>
          <p:cNvPr id="102" name="Image 47" descr=" ">
            <a:extLst>
              <a:ext uri="{FF2B5EF4-FFF2-40B4-BE49-F238E27FC236}">
                <a16:creationId xmlns:a16="http://schemas.microsoft.com/office/drawing/2014/main" id="{CBF106FD-8B19-5D5E-21A5-2407AEAD5A75}"/>
              </a:ext>
            </a:extLst>
          </p:cNvPr>
          <p:cNvPicPr>
            <a:picLocks noChangeAspect="1"/>
          </p:cNvPicPr>
          <p:nvPr/>
        </p:nvPicPr>
        <p:blipFill>
          <a:blip r:embed="rId95">
            <a:extLst>
              <a:ext uri="{96DAC541-7B7A-43D3-8B79-37D633B846F1}">
                <asvg:svgBlip xmlns:asvg="http://schemas.microsoft.com/office/drawing/2016/SVG/main" r:embed="rId96"/>
              </a:ext>
            </a:extLst>
          </a:blip>
          <a:stretch>
            <a:fillRect/>
          </a:stretch>
        </p:blipFill>
        <p:spPr>
          <a:xfrm>
            <a:off x="16879269" y="9097010"/>
            <a:ext cx="486890" cy="511175"/>
          </a:xfrm>
          <a:prstGeom prst="rect">
            <a:avLst/>
          </a:prstGeom>
        </p:spPr>
      </p:pic>
      <p:pic>
        <p:nvPicPr>
          <p:cNvPr id="103" name="Image 48" descr=" ">
            <a:extLst>
              <a:ext uri="{FF2B5EF4-FFF2-40B4-BE49-F238E27FC236}">
                <a16:creationId xmlns:a16="http://schemas.microsoft.com/office/drawing/2014/main" id="{233F1CEC-4C08-2AA6-3B02-7AA70B91F217}"/>
              </a:ext>
            </a:extLst>
          </p:cNvPr>
          <p:cNvPicPr>
            <a:picLocks noChangeAspect="1"/>
          </p:cNvPicPr>
          <p:nvPr/>
        </p:nvPicPr>
        <p:blipFill>
          <a:blip r:embed="rId97">
            <a:extLst>
              <a:ext uri="{96DAC541-7B7A-43D3-8B79-37D633B846F1}">
                <asvg:svgBlip xmlns:asvg="http://schemas.microsoft.com/office/drawing/2016/SVG/main" r:embed="rId98"/>
              </a:ext>
            </a:extLst>
          </a:blip>
          <a:stretch>
            <a:fillRect/>
          </a:stretch>
        </p:blipFill>
        <p:spPr>
          <a:xfrm>
            <a:off x="18834339" y="9097010"/>
            <a:ext cx="486890" cy="511175"/>
          </a:xfrm>
          <a:prstGeom prst="rect">
            <a:avLst/>
          </a:prstGeom>
        </p:spPr>
      </p:pic>
      <p:pic>
        <p:nvPicPr>
          <p:cNvPr id="104" name="Image 49" descr=" ">
            <a:extLst>
              <a:ext uri="{FF2B5EF4-FFF2-40B4-BE49-F238E27FC236}">
                <a16:creationId xmlns:a16="http://schemas.microsoft.com/office/drawing/2014/main" id="{7844DC51-C2D5-B4D0-0ECD-D01107976F25}"/>
              </a:ext>
            </a:extLst>
          </p:cNvPr>
          <p:cNvPicPr>
            <a:picLocks noChangeAspect="1"/>
          </p:cNvPicPr>
          <p:nvPr/>
        </p:nvPicPr>
        <p:blipFill>
          <a:blip r:embed="rId99">
            <a:extLst>
              <a:ext uri="{96DAC541-7B7A-43D3-8B79-37D633B846F1}">
                <asvg:svgBlip xmlns:asvg="http://schemas.microsoft.com/office/drawing/2016/SVG/main" r:embed="rId100"/>
              </a:ext>
            </a:extLst>
          </a:blip>
          <a:stretch>
            <a:fillRect/>
          </a:stretch>
        </p:blipFill>
        <p:spPr>
          <a:xfrm>
            <a:off x="20767095" y="9224010"/>
            <a:ext cx="510222" cy="255079"/>
          </a:xfrm>
          <a:prstGeom prst="rect">
            <a:avLst/>
          </a:prstGeom>
        </p:spPr>
      </p:pic>
      <p:pic>
        <p:nvPicPr>
          <p:cNvPr id="105" name="Image 50" descr=" ">
            <a:extLst>
              <a:ext uri="{FF2B5EF4-FFF2-40B4-BE49-F238E27FC236}">
                <a16:creationId xmlns:a16="http://schemas.microsoft.com/office/drawing/2014/main" id="{16FC1E4F-1656-78C7-51F7-C130F75FF1BC}"/>
              </a:ext>
            </a:extLst>
          </p:cNvPr>
          <p:cNvPicPr>
            <a:picLocks noChangeAspect="1"/>
          </p:cNvPicPr>
          <p:nvPr/>
        </p:nvPicPr>
        <p:blipFill>
          <a:blip r:embed="rId101">
            <a:extLst>
              <a:ext uri="{96DAC541-7B7A-43D3-8B79-37D633B846F1}">
                <asvg:svgBlip xmlns:asvg="http://schemas.microsoft.com/office/drawing/2016/SVG/main" r:embed="rId102"/>
              </a:ext>
            </a:extLst>
          </a:blip>
          <a:stretch>
            <a:fillRect/>
          </a:stretch>
        </p:blipFill>
        <p:spPr>
          <a:xfrm>
            <a:off x="3112093" y="10532110"/>
            <a:ext cx="486964" cy="452357"/>
          </a:xfrm>
          <a:prstGeom prst="rect">
            <a:avLst/>
          </a:prstGeom>
        </p:spPr>
      </p:pic>
      <p:pic>
        <p:nvPicPr>
          <p:cNvPr id="106" name="Image 51" descr=" ">
            <a:extLst>
              <a:ext uri="{FF2B5EF4-FFF2-40B4-BE49-F238E27FC236}">
                <a16:creationId xmlns:a16="http://schemas.microsoft.com/office/drawing/2014/main" id="{318ECB04-89A7-7BF1-0024-243C85B59B01}"/>
              </a:ext>
            </a:extLst>
          </p:cNvPr>
          <p:cNvPicPr>
            <a:picLocks noChangeAspect="1"/>
          </p:cNvPicPr>
          <p:nvPr/>
        </p:nvPicPr>
        <p:blipFill>
          <a:blip r:embed="rId103">
            <a:extLst>
              <a:ext uri="{96DAC541-7B7A-43D3-8B79-37D633B846F1}">
                <asvg:svgBlip xmlns:asvg="http://schemas.microsoft.com/office/drawing/2016/SVG/main" r:embed="rId104"/>
              </a:ext>
            </a:extLst>
          </a:blip>
          <a:stretch>
            <a:fillRect/>
          </a:stretch>
        </p:blipFill>
        <p:spPr>
          <a:xfrm>
            <a:off x="5023478" y="10532110"/>
            <a:ext cx="571571" cy="520700"/>
          </a:xfrm>
          <a:prstGeom prst="rect">
            <a:avLst/>
          </a:prstGeom>
        </p:spPr>
      </p:pic>
      <p:pic>
        <p:nvPicPr>
          <p:cNvPr id="107" name="Image 52" descr=" ">
            <a:extLst>
              <a:ext uri="{FF2B5EF4-FFF2-40B4-BE49-F238E27FC236}">
                <a16:creationId xmlns:a16="http://schemas.microsoft.com/office/drawing/2014/main" id="{000CA8AC-0ADD-A26B-97A4-A736B79DBD00}"/>
              </a:ext>
            </a:extLst>
          </p:cNvPr>
          <p:cNvPicPr>
            <a:picLocks noChangeAspect="1"/>
          </p:cNvPicPr>
          <p:nvPr/>
        </p:nvPicPr>
        <p:blipFill>
          <a:blip r:embed="rId105">
            <a:extLst>
              <a:ext uri="{96DAC541-7B7A-43D3-8B79-37D633B846F1}">
                <asvg:svgBlip xmlns:asvg="http://schemas.microsoft.com/office/drawing/2016/SVG/main" r:embed="rId106"/>
              </a:ext>
            </a:extLst>
          </a:blip>
          <a:stretch>
            <a:fillRect/>
          </a:stretch>
        </p:blipFill>
        <p:spPr>
          <a:xfrm>
            <a:off x="7055732" y="10532110"/>
            <a:ext cx="533467" cy="520700"/>
          </a:xfrm>
          <a:prstGeom prst="rect">
            <a:avLst/>
          </a:prstGeom>
        </p:spPr>
      </p:pic>
      <p:pic>
        <p:nvPicPr>
          <p:cNvPr id="108" name="Image 53" descr=" ">
            <a:extLst>
              <a:ext uri="{FF2B5EF4-FFF2-40B4-BE49-F238E27FC236}">
                <a16:creationId xmlns:a16="http://schemas.microsoft.com/office/drawing/2014/main" id="{3E5F9754-36C4-7516-B366-C77693998815}"/>
              </a:ext>
            </a:extLst>
          </p:cNvPr>
          <p:cNvPicPr>
            <a:picLocks noChangeAspect="1"/>
          </p:cNvPicPr>
          <p:nvPr/>
        </p:nvPicPr>
        <p:blipFill>
          <a:blip r:embed="rId107">
            <a:extLst>
              <a:ext uri="{96DAC541-7B7A-43D3-8B79-37D633B846F1}">
                <asvg:svgBlip xmlns:asvg="http://schemas.microsoft.com/office/drawing/2016/SVG/main" r:embed="rId108"/>
              </a:ext>
            </a:extLst>
          </a:blip>
          <a:stretch>
            <a:fillRect/>
          </a:stretch>
        </p:blipFill>
        <p:spPr>
          <a:xfrm>
            <a:off x="9076363" y="10532110"/>
            <a:ext cx="381048" cy="476250"/>
          </a:xfrm>
          <a:prstGeom prst="rect">
            <a:avLst/>
          </a:prstGeom>
        </p:spPr>
      </p:pic>
      <p:pic>
        <p:nvPicPr>
          <p:cNvPr id="109" name="Image 54" descr=" ">
            <a:extLst>
              <a:ext uri="{FF2B5EF4-FFF2-40B4-BE49-F238E27FC236}">
                <a16:creationId xmlns:a16="http://schemas.microsoft.com/office/drawing/2014/main" id="{27BAC80B-245B-2126-3908-8346ED25D730}"/>
              </a:ext>
            </a:extLst>
          </p:cNvPr>
          <p:cNvPicPr>
            <a:picLocks noChangeAspect="1"/>
          </p:cNvPicPr>
          <p:nvPr/>
        </p:nvPicPr>
        <p:blipFill>
          <a:blip r:embed="rId109">
            <a:extLst>
              <a:ext uri="{96DAC541-7B7A-43D3-8B79-37D633B846F1}">
                <asvg:svgBlip xmlns:asvg="http://schemas.microsoft.com/office/drawing/2016/SVG/main" r:embed="rId110"/>
              </a:ext>
            </a:extLst>
          </a:blip>
          <a:stretch>
            <a:fillRect/>
          </a:stretch>
        </p:blipFill>
        <p:spPr>
          <a:xfrm>
            <a:off x="11013251" y="10663079"/>
            <a:ext cx="457257" cy="297656"/>
          </a:xfrm>
          <a:prstGeom prst="rect">
            <a:avLst/>
          </a:prstGeom>
        </p:spPr>
      </p:pic>
      <p:pic>
        <p:nvPicPr>
          <p:cNvPr id="110" name="Image 55" descr=" ">
            <a:extLst>
              <a:ext uri="{FF2B5EF4-FFF2-40B4-BE49-F238E27FC236}">
                <a16:creationId xmlns:a16="http://schemas.microsoft.com/office/drawing/2014/main" id="{AF1A0FBA-2D7C-36F3-2BD9-FC1AAB7AEED6}"/>
              </a:ext>
            </a:extLst>
          </p:cNvPr>
          <p:cNvPicPr>
            <a:picLocks noChangeAspect="1"/>
          </p:cNvPicPr>
          <p:nvPr/>
        </p:nvPicPr>
        <p:blipFill>
          <a:blip r:embed="rId111">
            <a:extLst>
              <a:ext uri="{96DAC541-7B7A-43D3-8B79-37D633B846F1}">
                <asvg:svgBlip xmlns:asvg="http://schemas.microsoft.com/office/drawing/2016/SVG/main" r:embed="rId112"/>
              </a:ext>
            </a:extLst>
          </a:blip>
          <a:stretch>
            <a:fillRect/>
          </a:stretch>
        </p:blipFill>
        <p:spPr>
          <a:xfrm>
            <a:off x="11013251" y="10532110"/>
            <a:ext cx="457257" cy="95250"/>
          </a:xfrm>
          <a:prstGeom prst="rect">
            <a:avLst/>
          </a:prstGeom>
        </p:spPr>
      </p:pic>
      <p:pic>
        <p:nvPicPr>
          <p:cNvPr id="111" name="Image 56" descr=" ">
            <a:extLst>
              <a:ext uri="{FF2B5EF4-FFF2-40B4-BE49-F238E27FC236}">
                <a16:creationId xmlns:a16="http://schemas.microsoft.com/office/drawing/2014/main" id="{2995FA26-4EE6-3C1E-96C1-90A7D9EF16A9}"/>
              </a:ext>
            </a:extLst>
          </p:cNvPr>
          <p:cNvPicPr>
            <a:picLocks noChangeAspect="1"/>
          </p:cNvPicPr>
          <p:nvPr/>
        </p:nvPicPr>
        <p:blipFill>
          <a:blip r:embed="rId113">
            <a:extLst>
              <a:ext uri="{96DAC541-7B7A-43D3-8B79-37D633B846F1}">
                <asvg:svgBlip xmlns:asvg="http://schemas.microsoft.com/office/drawing/2016/SVG/main" r:embed="rId114"/>
              </a:ext>
            </a:extLst>
          </a:blip>
          <a:stretch>
            <a:fillRect/>
          </a:stretch>
        </p:blipFill>
        <p:spPr>
          <a:xfrm>
            <a:off x="11102162" y="10746423"/>
            <a:ext cx="279435" cy="261938"/>
          </a:xfrm>
          <a:prstGeom prst="rect">
            <a:avLst/>
          </a:prstGeom>
        </p:spPr>
      </p:pic>
      <p:pic>
        <p:nvPicPr>
          <p:cNvPr id="112" name="Image 57" descr=" ">
            <a:extLst>
              <a:ext uri="{FF2B5EF4-FFF2-40B4-BE49-F238E27FC236}">
                <a16:creationId xmlns:a16="http://schemas.microsoft.com/office/drawing/2014/main" id="{8D99772D-8F3A-2FB9-521D-F0B053BA9332}"/>
              </a:ext>
            </a:extLst>
          </p:cNvPr>
          <p:cNvPicPr>
            <a:picLocks noChangeAspect="1"/>
          </p:cNvPicPr>
          <p:nvPr/>
        </p:nvPicPr>
        <p:blipFill>
          <a:blip r:embed="rId115">
            <a:extLst>
              <a:ext uri="{96DAC541-7B7A-43D3-8B79-37D633B846F1}">
                <asvg:svgBlip xmlns:asvg="http://schemas.microsoft.com/office/drawing/2016/SVG/main" r:embed="rId116"/>
              </a:ext>
            </a:extLst>
          </a:blip>
          <a:stretch>
            <a:fillRect/>
          </a:stretch>
        </p:blipFill>
        <p:spPr>
          <a:xfrm>
            <a:off x="12948220" y="10532110"/>
            <a:ext cx="486915" cy="452438"/>
          </a:xfrm>
          <a:prstGeom prst="rect">
            <a:avLst/>
          </a:prstGeom>
        </p:spPr>
      </p:pic>
      <p:pic>
        <p:nvPicPr>
          <p:cNvPr id="113" name="Image 58" descr=" ">
            <a:extLst>
              <a:ext uri="{FF2B5EF4-FFF2-40B4-BE49-F238E27FC236}">
                <a16:creationId xmlns:a16="http://schemas.microsoft.com/office/drawing/2014/main" id="{42C9F9EC-9CB4-7115-90AA-827A731FFC00}"/>
              </a:ext>
            </a:extLst>
          </p:cNvPr>
          <p:cNvPicPr>
            <a:picLocks noChangeAspect="1"/>
          </p:cNvPicPr>
          <p:nvPr/>
        </p:nvPicPr>
        <p:blipFill>
          <a:blip r:embed="rId117">
            <a:extLst>
              <a:ext uri="{96DAC541-7B7A-43D3-8B79-37D633B846F1}">
                <asvg:svgBlip xmlns:asvg="http://schemas.microsoft.com/office/drawing/2016/SVG/main" r:embed="rId118"/>
              </a:ext>
            </a:extLst>
          </a:blip>
          <a:stretch>
            <a:fillRect/>
          </a:stretch>
        </p:blipFill>
        <p:spPr>
          <a:xfrm>
            <a:off x="14944497" y="10519410"/>
            <a:ext cx="482660" cy="500069"/>
          </a:xfrm>
          <a:prstGeom prst="rect">
            <a:avLst/>
          </a:prstGeom>
        </p:spPr>
      </p:pic>
      <p:pic>
        <p:nvPicPr>
          <p:cNvPr id="114" name="Image 59" descr=" ">
            <a:extLst>
              <a:ext uri="{FF2B5EF4-FFF2-40B4-BE49-F238E27FC236}">
                <a16:creationId xmlns:a16="http://schemas.microsoft.com/office/drawing/2014/main" id="{8B318B33-D437-0D21-D805-76E56B0A61CC}"/>
              </a:ext>
            </a:extLst>
          </p:cNvPr>
          <p:cNvPicPr>
            <a:picLocks noChangeAspect="1"/>
          </p:cNvPicPr>
          <p:nvPr/>
        </p:nvPicPr>
        <p:blipFill>
          <a:blip r:embed="rId119">
            <a:extLst>
              <a:ext uri="{96DAC541-7B7A-43D3-8B79-37D633B846F1}">
                <asvg:svgBlip xmlns:asvg="http://schemas.microsoft.com/office/drawing/2016/SVG/main" r:embed="rId120"/>
              </a:ext>
            </a:extLst>
          </a:blip>
          <a:stretch>
            <a:fillRect/>
          </a:stretch>
        </p:blipFill>
        <p:spPr>
          <a:xfrm>
            <a:off x="16884559" y="10570210"/>
            <a:ext cx="476310" cy="381118"/>
          </a:xfrm>
          <a:prstGeom prst="rect">
            <a:avLst/>
          </a:prstGeom>
        </p:spPr>
      </p:pic>
      <p:pic>
        <p:nvPicPr>
          <p:cNvPr id="115" name="Image 60" descr=" ">
            <a:extLst>
              <a:ext uri="{FF2B5EF4-FFF2-40B4-BE49-F238E27FC236}">
                <a16:creationId xmlns:a16="http://schemas.microsoft.com/office/drawing/2014/main" id="{A20CB785-F393-67A3-0267-F1FB7B21C046}"/>
              </a:ext>
            </a:extLst>
          </p:cNvPr>
          <p:cNvPicPr>
            <a:picLocks noChangeAspect="1"/>
          </p:cNvPicPr>
          <p:nvPr/>
        </p:nvPicPr>
        <p:blipFill>
          <a:blip r:embed="rId121">
            <a:extLst>
              <a:ext uri="{96DAC541-7B7A-43D3-8B79-37D633B846F1}">
                <asvg:svgBlip xmlns:asvg="http://schemas.microsoft.com/office/drawing/2016/SVG/main" r:embed="rId122"/>
              </a:ext>
            </a:extLst>
          </a:blip>
          <a:stretch>
            <a:fillRect/>
          </a:stretch>
        </p:blipFill>
        <p:spPr>
          <a:xfrm>
            <a:off x="18849156" y="10544810"/>
            <a:ext cx="457257" cy="428625"/>
          </a:xfrm>
          <a:prstGeom prst="rect">
            <a:avLst/>
          </a:prstGeom>
        </p:spPr>
      </p:pic>
      <p:pic>
        <p:nvPicPr>
          <p:cNvPr id="116" name="Image 61" descr=" ">
            <a:extLst>
              <a:ext uri="{FF2B5EF4-FFF2-40B4-BE49-F238E27FC236}">
                <a16:creationId xmlns:a16="http://schemas.microsoft.com/office/drawing/2014/main" id="{8E8115C1-6CCF-0BEC-942E-B2DB68DAB7AD}"/>
              </a:ext>
            </a:extLst>
          </p:cNvPr>
          <p:cNvPicPr>
            <a:picLocks noChangeAspect="1"/>
          </p:cNvPicPr>
          <p:nvPr/>
        </p:nvPicPr>
        <p:blipFill>
          <a:blip r:embed="rId123">
            <a:extLst>
              <a:ext uri="{96DAC541-7B7A-43D3-8B79-37D633B846F1}">
                <asvg:svgBlip xmlns:asvg="http://schemas.microsoft.com/office/drawing/2016/SVG/main" r:embed="rId124"/>
              </a:ext>
            </a:extLst>
          </a:blip>
          <a:stretch>
            <a:fillRect/>
          </a:stretch>
        </p:blipFill>
        <p:spPr>
          <a:xfrm>
            <a:off x="20790929" y="10506710"/>
            <a:ext cx="462554" cy="508000"/>
          </a:xfrm>
          <a:prstGeom prst="rect">
            <a:avLst/>
          </a:prstGeom>
        </p:spPr>
      </p:pic>
      <p:pic>
        <p:nvPicPr>
          <p:cNvPr id="117" name="Image 62" descr=" ">
            <a:extLst>
              <a:ext uri="{FF2B5EF4-FFF2-40B4-BE49-F238E27FC236}">
                <a16:creationId xmlns:a16="http://schemas.microsoft.com/office/drawing/2014/main" id="{63046763-A731-3CA0-D9D0-AB7442C25427}"/>
              </a:ext>
            </a:extLst>
          </p:cNvPr>
          <p:cNvPicPr>
            <a:picLocks noChangeAspect="1"/>
          </p:cNvPicPr>
          <p:nvPr/>
        </p:nvPicPr>
        <p:blipFill>
          <a:blip r:embed="rId125">
            <a:extLst>
              <a:ext uri="{96DAC541-7B7A-43D3-8B79-37D633B846F1}">
                <asvg:svgBlip xmlns:asvg="http://schemas.microsoft.com/office/drawing/2016/SVG/main" r:embed="rId126"/>
              </a:ext>
            </a:extLst>
          </a:blip>
          <a:stretch>
            <a:fillRect/>
          </a:stretch>
        </p:blipFill>
        <p:spPr>
          <a:xfrm>
            <a:off x="5057880" y="12018010"/>
            <a:ext cx="502767" cy="317506"/>
          </a:xfrm>
          <a:prstGeom prst="rect">
            <a:avLst/>
          </a:prstGeom>
        </p:spPr>
      </p:pic>
      <p:pic>
        <p:nvPicPr>
          <p:cNvPr id="118" name="Image 63" descr=" ">
            <a:extLst>
              <a:ext uri="{FF2B5EF4-FFF2-40B4-BE49-F238E27FC236}">
                <a16:creationId xmlns:a16="http://schemas.microsoft.com/office/drawing/2014/main" id="{B92ADD0F-C049-4F2D-0A93-2F9F6538D277}"/>
              </a:ext>
            </a:extLst>
          </p:cNvPr>
          <p:cNvPicPr>
            <a:picLocks noChangeAspect="1"/>
          </p:cNvPicPr>
          <p:nvPr/>
        </p:nvPicPr>
        <p:blipFill>
          <a:blip r:embed="rId127">
            <a:extLst>
              <a:ext uri="{96DAC541-7B7A-43D3-8B79-37D633B846F1}">
                <asvg:svgBlip xmlns:asvg="http://schemas.microsoft.com/office/drawing/2016/SVG/main" r:embed="rId128"/>
              </a:ext>
            </a:extLst>
          </a:blip>
          <a:stretch>
            <a:fillRect/>
          </a:stretch>
        </p:blipFill>
        <p:spPr>
          <a:xfrm>
            <a:off x="7163695" y="11916410"/>
            <a:ext cx="317540" cy="529165"/>
          </a:xfrm>
          <a:prstGeom prst="rect">
            <a:avLst/>
          </a:prstGeom>
        </p:spPr>
      </p:pic>
      <p:pic>
        <p:nvPicPr>
          <p:cNvPr id="119" name="Image 64" descr=" ">
            <a:extLst>
              <a:ext uri="{FF2B5EF4-FFF2-40B4-BE49-F238E27FC236}">
                <a16:creationId xmlns:a16="http://schemas.microsoft.com/office/drawing/2014/main" id="{7D91868F-DBB9-8397-F882-52F7B962236A}"/>
              </a:ext>
            </a:extLst>
          </p:cNvPr>
          <p:cNvPicPr>
            <a:picLocks noChangeAspect="1"/>
          </p:cNvPicPr>
          <p:nvPr/>
        </p:nvPicPr>
        <p:blipFill>
          <a:blip r:embed="rId129">
            <a:extLst>
              <a:ext uri="{96DAC541-7B7A-43D3-8B79-37D633B846F1}">
                <asvg:svgBlip xmlns:asvg="http://schemas.microsoft.com/office/drawing/2016/SVG/main" r:embed="rId130"/>
              </a:ext>
            </a:extLst>
          </a:blip>
          <a:stretch>
            <a:fillRect/>
          </a:stretch>
        </p:blipFill>
        <p:spPr>
          <a:xfrm>
            <a:off x="9002269" y="11954510"/>
            <a:ext cx="529237" cy="449914"/>
          </a:xfrm>
          <a:prstGeom prst="rect">
            <a:avLst/>
          </a:prstGeom>
        </p:spPr>
      </p:pic>
      <p:pic>
        <p:nvPicPr>
          <p:cNvPr id="120" name="Image 65" descr=" ">
            <a:extLst>
              <a:ext uri="{FF2B5EF4-FFF2-40B4-BE49-F238E27FC236}">
                <a16:creationId xmlns:a16="http://schemas.microsoft.com/office/drawing/2014/main" id="{9E620915-229B-F5C0-461F-9EB763A01626}"/>
              </a:ext>
            </a:extLst>
          </p:cNvPr>
          <p:cNvPicPr>
            <a:picLocks noChangeAspect="1"/>
          </p:cNvPicPr>
          <p:nvPr/>
        </p:nvPicPr>
        <p:blipFill>
          <a:blip r:embed="rId131">
            <a:extLst>
              <a:ext uri="{96DAC541-7B7A-43D3-8B79-37D633B846F1}">
                <asvg:svgBlip xmlns:asvg="http://schemas.microsoft.com/office/drawing/2016/SVG/main" r:embed="rId132"/>
              </a:ext>
            </a:extLst>
          </a:blip>
          <a:stretch>
            <a:fillRect/>
          </a:stretch>
        </p:blipFill>
        <p:spPr>
          <a:xfrm>
            <a:off x="3126947" y="12005310"/>
            <a:ext cx="457257" cy="355600"/>
          </a:xfrm>
          <a:prstGeom prst="rect">
            <a:avLst/>
          </a:prstGeom>
        </p:spPr>
      </p:pic>
      <p:pic>
        <p:nvPicPr>
          <p:cNvPr id="121" name="Image 66" descr=" ">
            <a:extLst>
              <a:ext uri="{FF2B5EF4-FFF2-40B4-BE49-F238E27FC236}">
                <a16:creationId xmlns:a16="http://schemas.microsoft.com/office/drawing/2014/main" id="{B5E237F8-40F1-F6CA-76CF-B18309CB5C0A}"/>
              </a:ext>
            </a:extLst>
          </p:cNvPr>
          <p:cNvPicPr>
            <a:picLocks noChangeAspect="1"/>
          </p:cNvPicPr>
          <p:nvPr/>
        </p:nvPicPr>
        <p:blipFill>
          <a:blip r:embed="rId133">
            <a:extLst>
              <a:ext uri="{96DAC541-7B7A-43D3-8B79-37D633B846F1}">
                <asvg:svgBlip xmlns:asvg="http://schemas.microsoft.com/office/drawing/2016/SVG/main" r:embed="rId134"/>
              </a:ext>
            </a:extLst>
          </a:blip>
          <a:stretch>
            <a:fillRect/>
          </a:stretch>
        </p:blipFill>
        <p:spPr>
          <a:xfrm>
            <a:off x="20812630" y="11954510"/>
            <a:ext cx="419152" cy="444500"/>
          </a:xfrm>
          <a:prstGeom prst="rect">
            <a:avLst/>
          </a:prstGeom>
        </p:spPr>
      </p:pic>
      <p:pic>
        <p:nvPicPr>
          <p:cNvPr id="122" name="Image 67" descr=" ">
            <a:extLst>
              <a:ext uri="{FF2B5EF4-FFF2-40B4-BE49-F238E27FC236}">
                <a16:creationId xmlns:a16="http://schemas.microsoft.com/office/drawing/2014/main" id="{6833E63E-0D92-B42E-6810-95C479D3DB19}"/>
              </a:ext>
            </a:extLst>
          </p:cNvPr>
          <p:cNvPicPr>
            <a:picLocks noChangeAspect="1"/>
          </p:cNvPicPr>
          <p:nvPr/>
        </p:nvPicPr>
        <p:blipFill>
          <a:blip r:embed="rId135">
            <a:extLst>
              <a:ext uri="{96DAC541-7B7A-43D3-8B79-37D633B846F1}">
                <asvg:svgBlip xmlns:asvg="http://schemas.microsoft.com/office/drawing/2016/SVG/main" r:embed="rId136"/>
              </a:ext>
            </a:extLst>
          </a:blip>
          <a:stretch>
            <a:fillRect/>
          </a:stretch>
        </p:blipFill>
        <p:spPr>
          <a:xfrm>
            <a:off x="14931796" y="11916410"/>
            <a:ext cx="508063" cy="533400"/>
          </a:xfrm>
          <a:prstGeom prst="rect">
            <a:avLst/>
          </a:prstGeom>
        </p:spPr>
      </p:pic>
      <p:pic>
        <p:nvPicPr>
          <p:cNvPr id="123" name="Image 68" descr=" ">
            <a:extLst>
              <a:ext uri="{FF2B5EF4-FFF2-40B4-BE49-F238E27FC236}">
                <a16:creationId xmlns:a16="http://schemas.microsoft.com/office/drawing/2014/main" id="{B086ADDE-523F-7C64-55DB-1AA68913FD93}"/>
              </a:ext>
            </a:extLst>
          </p:cNvPr>
          <p:cNvPicPr>
            <a:picLocks noChangeAspect="1"/>
          </p:cNvPicPr>
          <p:nvPr/>
        </p:nvPicPr>
        <p:blipFill>
          <a:blip r:embed="rId137">
            <a:extLst>
              <a:ext uri="{96DAC541-7B7A-43D3-8B79-37D633B846F1}">
                <asvg:svgBlip xmlns:asvg="http://schemas.microsoft.com/office/drawing/2016/SVG/main" r:embed="rId138"/>
              </a:ext>
            </a:extLst>
          </a:blip>
          <a:stretch>
            <a:fillRect/>
          </a:stretch>
        </p:blipFill>
        <p:spPr>
          <a:xfrm>
            <a:off x="12931295" y="11903710"/>
            <a:ext cx="520765" cy="546100"/>
          </a:xfrm>
          <a:prstGeom prst="rect">
            <a:avLst/>
          </a:prstGeom>
        </p:spPr>
      </p:pic>
      <p:pic>
        <p:nvPicPr>
          <p:cNvPr id="124" name="Image 69" descr=" ">
            <a:extLst>
              <a:ext uri="{FF2B5EF4-FFF2-40B4-BE49-F238E27FC236}">
                <a16:creationId xmlns:a16="http://schemas.microsoft.com/office/drawing/2014/main" id="{B56C70F6-6794-E2C1-A539-6F40372F93AF}"/>
              </a:ext>
            </a:extLst>
          </p:cNvPr>
          <p:cNvPicPr>
            <a:picLocks noChangeAspect="1"/>
          </p:cNvPicPr>
          <p:nvPr/>
        </p:nvPicPr>
        <p:blipFill>
          <a:blip r:embed="rId139">
            <a:extLst>
              <a:ext uri="{96DAC541-7B7A-43D3-8B79-37D633B846F1}">
                <asvg:svgBlip xmlns:asvg="http://schemas.microsoft.com/office/drawing/2016/SVG/main" r:embed="rId140"/>
              </a:ext>
            </a:extLst>
          </a:blip>
          <a:stretch>
            <a:fillRect/>
          </a:stretch>
        </p:blipFill>
        <p:spPr>
          <a:xfrm>
            <a:off x="10987848" y="11903710"/>
            <a:ext cx="508063" cy="546100"/>
          </a:xfrm>
          <a:prstGeom prst="rect">
            <a:avLst/>
          </a:prstGeom>
        </p:spPr>
      </p:pic>
      <p:pic>
        <p:nvPicPr>
          <p:cNvPr id="125" name="Image 70" descr=" ">
            <a:extLst>
              <a:ext uri="{FF2B5EF4-FFF2-40B4-BE49-F238E27FC236}">
                <a16:creationId xmlns:a16="http://schemas.microsoft.com/office/drawing/2014/main" id="{2DDD3A19-889C-34D4-DC0D-298C62705D41}"/>
              </a:ext>
            </a:extLst>
          </p:cNvPr>
          <p:cNvPicPr>
            <a:picLocks noChangeAspect="1"/>
          </p:cNvPicPr>
          <p:nvPr/>
        </p:nvPicPr>
        <p:blipFill>
          <a:blip r:embed="rId141">
            <a:extLst>
              <a:ext uri="{96DAC541-7B7A-43D3-8B79-37D633B846F1}">
                <asvg:svgBlip xmlns:asvg="http://schemas.microsoft.com/office/drawing/2016/SVG/main" r:embed="rId142"/>
              </a:ext>
            </a:extLst>
          </a:blip>
          <a:stretch>
            <a:fillRect/>
          </a:stretch>
        </p:blipFill>
        <p:spPr>
          <a:xfrm>
            <a:off x="18849156" y="11954510"/>
            <a:ext cx="457257" cy="457200"/>
          </a:xfrm>
          <a:prstGeom prst="rect">
            <a:avLst/>
          </a:prstGeom>
        </p:spPr>
      </p:pic>
      <p:pic>
        <p:nvPicPr>
          <p:cNvPr id="126" name="Image 71" descr=" ">
            <a:extLst>
              <a:ext uri="{FF2B5EF4-FFF2-40B4-BE49-F238E27FC236}">
                <a16:creationId xmlns:a16="http://schemas.microsoft.com/office/drawing/2014/main" id="{DFCE554A-C7D4-FA49-5551-6855AD1ADD8D}"/>
              </a:ext>
            </a:extLst>
          </p:cNvPr>
          <p:cNvPicPr>
            <a:picLocks noChangeAspect="1"/>
          </p:cNvPicPr>
          <p:nvPr/>
        </p:nvPicPr>
        <p:blipFill>
          <a:blip r:embed="rId143">
            <a:extLst>
              <a:ext uri="{96DAC541-7B7A-43D3-8B79-37D633B846F1}">
                <asvg:svgBlip xmlns:asvg="http://schemas.microsoft.com/office/drawing/2016/SVG/main" r:embed="rId144"/>
              </a:ext>
            </a:extLst>
          </a:blip>
          <a:stretch>
            <a:fillRect/>
          </a:stretch>
        </p:blipFill>
        <p:spPr>
          <a:xfrm>
            <a:off x="16900436" y="11954510"/>
            <a:ext cx="444556" cy="457200"/>
          </a:xfrm>
          <a:prstGeom prst="rect">
            <a:avLst/>
          </a:prstGeom>
        </p:spPr>
      </p:pic>
      <p:sp>
        <p:nvSpPr>
          <p:cNvPr id="127" name="Text Placeholder 3">
            <a:extLst>
              <a:ext uri="{FF2B5EF4-FFF2-40B4-BE49-F238E27FC236}">
                <a16:creationId xmlns:a16="http://schemas.microsoft.com/office/drawing/2014/main" id="{D6D9E1DA-8B74-2395-6E59-34D6DE0A382F}"/>
              </a:ext>
            </a:extLst>
          </p:cNvPr>
          <p:cNvSpPr txBox="1">
            <a:spLocks/>
          </p:cNvSpPr>
          <p:nvPr/>
        </p:nvSpPr>
        <p:spPr>
          <a:xfrm>
            <a:off x="19020996" y="2518572"/>
            <a:ext cx="2407116" cy="42088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2400" kern="0" spc="-48">
                <a:solidFill>
                  <a:schemeClr val="tx2"/>
                </a:solidFill>
                <a:latin typeface="Aptos" panose="020B0004020202020204" pitchFamily="34" charset="0"/>
                <a:hlinkClick r:id="rId145">
                  <a:extLst>
                    <a:ext uri="{A12FA001-AC4F-418D-AE19-62706E023703}">
                      <ahyp:hlinkClr xmlns:ahyp="http://schemas.microsoft.com/office/drawing/2018/hyperlinkcolor" val="tx"/>
                    </a:ext>
                  </a:extLst>
                </a:hlinkClick>
              </a:rPr>
              <a:t>Get more icons</a:t>
            </a:r>
            <a:endParaRPr lang="en-US">
              <a:solidFill>
                <a:schemeClr val="tx2"/>
              </a:solidFill>
              <a:latin typeface="Aptos" panose="020B0004020202020204" pitchFamily="34" charset="0"/>
            </a:endParaRPr>
          </a:p>
        </p:txBody>
      </p:sp>
    </p:spTree>
    <p:extLst>
      <p:ext uri="{BB962C8B-B14F-4D97-AF65-F5344CB8AC3E}">
        <p14:creationId xmlns:p14="http://schemas.microsoft.com/office/powerpoint/2010/main" val="361214740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1C5CFE-D2D0-28A3-B8BE-4E815B3B4432}"/>
            </a:ext>
          </a:extLst>
        </p:cNvPr>
        <p:cNvGrpSpPr/>
        <p:nvPr/>
      </p:nvGrpSpPr>
      <p:grpSpPr>
        <a:xfrm>
          <a:off x="0" y="0"/>
          <a:ext cx="0" cy="0"/>
          <a:chOff x="0" y="0"/>
          <a:chExt cx="0" cy="0"/>
        </a:xfrm>
      </p:grpSpPr>
      <p:sp>
        <p:nvSpPr>
          <p:cNvPr id="53" name="Text Placeholder 1">
            <a:extLst>
              <a:ext uri="{FF2B5EF4-FFF2-40B4-BE49-F238E27FC236}">
                <a16:creationId xmlns:a16="http://schemas.microsoft.com/office/drawing/2014/main" id="{5FDF1871-52B2-1A9C-7C8E-C106D4F33C85}"/>
              </a:ext>
            </a:extLst>
          </p:cNvPr>
          <p:cNvSpPr txBox="1">
            <a:spLocks/>
          </p:cNvSpPr>
          <p:nvPr/>
        </p:nvSpPr>
        <p:spPr>
          <a:xfrm>
            <a:off x="1060014" y="987212"/>
            <a:ext cx="9721868" cy="96626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000" kern="0" spc="-120">
                <a:latin typeface="Poppins" pitchFamily="2" charset="77"/>
              </a:rPr>
              <a:t>Your icon library</a:t>
            </a:r>
          </a:p>
        </p:txBody>
      </p:sp>
      <p:sp>
        <p:nvSpPr>
          <p:cNvPr id="54" name="Text Placeholder 3">
            <a:extLst>
              <a:ext uri="{FF2B5EF4-FFF2-40B4-BE49-F238E27FC236}">
                <a16:creationId xmlns:a16="http://schemas.microsoft.com/office/drawing/2014/main" id="{0CB525A2-3309-9507-30FA-002270AF2A6D}"/>
              </a:ext>
            </a:extLst>
          </p:cNvPr>
          <p:cNvSpPr txBox="1">
            <a:spLocks/>
          </p:cNvSpPr>
          <p:nvPr/>
        </p:nvSpPr>
        <p:spPr>
          <a:xfrm>
            <a:off x="1049879" y="2149356"/>
            <a:ext cx="8877892" cy="1230848"/>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kern="0" spc="-48">
                <a:solidFill>
                  <a:schemeClr val="tx2"/>
                </a:solidFill>
                <a:latin typeface="Aptos" panose="020B0004020202020204" pitchFamily="34" charset="0"/>
              </a:rPr>
              <a:t>You can recolor these icons to match your theme.</a:t>
            </a:r>
            <a:br>
              <a:rPr lang="en-US" sz="2400" kern="0" spc="-48">
                <a:solidFill>
                  <a:schemeClr val="tx2"/>
                </a:solidFill>
                <a:latin typeface="Aptos" panose="020B0004020202020204" pitchFamily="34" charset="0"/>
              </a:rPr>
            </a:br>
            <a:r>
              <a:rPr lang="en-US" sz="2400" kern="0" spc="-48">
                <a:solidFill>
                  <a:schemeClr val="tx2"/>
                </a:solidFill>
                <a:latin typeface="Aptos" panose="020B0004020202020204" pitchFamily="34" charset="0"/>
              </a:rPr>
              <a:t>Avoid using the icons too large.</a:t>
            </a:r>
          </a:p>
          <a:p>
            <a:pPr marL="0" indent="0">
              <a:buNone/>
            </a:pPr>
            <a:endParaRPr lang="en-US">
              <a:solidFill>
                <a:schemeClr val="tx2"/>
              </a:solidFill>
              <a:latin typeface="Aptos" panose="020B0004020202020204" pitchFamily="34" charset="0"/>
            </a:endParaRPr>
          </a:p>
        </p:txBody>
      </p:sp>
      <p:pic>
        <p:nvPicPr>
          <p:cNvPr id="2" name="Image 0" descr=" ">
            <a:extLst>
              <a:ext uri="{FF2B5EF4-FFF2-40B4-BE49-F238E27FC236}">
                <a16:creationId xmlns:a16="http://schemas.microsoft.com/office/drawing/2014/main" id="{20CD21AB-A1AB-1537-B925-921BDD0A74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58511" y="11897360"/>
            <a:ext cx="572105" cy="474607"/>
          </a:xfrm>
          <a:prstGeom prst="rect">
            <a:avLst/>
          </a:prstGeom>
        </p:spPr>
      </p:pic>
      <p:pic>
        <p:nvPicPr>
          <p:cNvPr id="3" name="Image 1" descr=" ">
            <a:extLst>
              <a:ext uri="{FF2B5EF4-FFF2-40B4-BE49-F238E27FC236}">
                <a16:creationId xmlns:a16="http://schemas.microsoft.com/office/drawing/2014/main" id="{D567B5DA-FE2E-AB08-0CB6-B8728D768D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09817" y="11884660"/>
            <a:ext cx="455694" cy="499002"/>
          </a:xfrm>
          <a:prstGeom prst="rect">
            <a:avLst/>
          </a:prstGeom>
        </p:spPr>
      </p:pic>
      <p:pic>
        <p:nvPicPr>
          <p:cNvPr id="4" name="Image 2" descr=" ">
            <a:extLst>
              <a:ext uri="{FF2B5EF4-FFF2-40B4-BE49-F238E27FC236}">
                <a16:creationId xmlns:a16="http://schemas.microsoft.com/office/drawing/2014/main" id="{C89B115D-7B05-C0B1-6CA5-F0468533697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98881" y="11960860"/>
            <a:ext cx="346763" cy="346708"/>
          </a:xfrm>
          <a:prstGeom prst="rect">
            <a:avLst/>
          </a:prstGeom>
        </p:spPr>
      </p:pic>
      <p:pic>
        <p:nvPicPr>
          <p:cNvPr id="5" name="Image 3" descr=" ">
            <a:extLst>
              <a:ext uri="{FF2B5EF4-FFF2-40B4-BE49-F238E27FC236}">
                <a16:creationId xmlns:a16="http://schemas.microsoft.com/office/drawing/2014/main" id="{87A3FE6C-E02D-67EE-6B1E-E9428B8C938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69277" y="11897360"/>
            <a:ext cx="273605" cy="486835"/>
          </a:xfrm>
          <a:prstGeom prst="rect">
            <a:avLst/>
          </a:prstGeom>
        </p:spPr>
      </p:pic>
      <p:pic>
        <p:nvPicPr>
          <p:cNvPr id="6" name="Image 4" descr=" ">
            <a:extLst>
              <a:ext uri="{FF2B5EF4-FFF2-40B4-BE49-F238E27FC236}">
                <a16:creationId xmlns:a16="http://schemas.microsoft.com/office/drawing/2014/main" id="{F1406293-2AD3-54BA-98F7-59AF24D69B7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958898" y="11998960"/>
            <a:ext cx="486902" cy="267760"/>
          </a:xfrm>
          <a:prstGeom prst="rect">
            <a:avLst/>
          </a:prstGeom>
        </p:spPr>
      </p:pic>
      <p:pic>
        <p:nvPicPr>
          <p:cNvPr id="7" name="Image 5" descr=" ">
            <a:extLst>
              <a:ext uri="{FF2B5EF4-FFF2-40B4-BE49-F238E27FC236}">
                <a16:creationId xmlns:a16="http://schemas.microsoft.com/office/drawing/2014/main" id="{602E0323-B4B2-CFAA-3ECD-92880633AA4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930658" y="11998960"/>
            <a:ext cx="497471" cy="267760"/>
          </a:xfrm>
          <a:prstGeom prst="rect">
            <a:avLst/>
          </a:prstGeom>
        </p:spPr>
      </p:pic>
      <p:pic>
        <p:nvPicPr>
          <p:cNvPr id="8" name="Image 6" descr=" ">
            <a:extLst>
              <a:ext uri="{FF2B5EF4-FFF2-40B4-BE49-F238E27FC236}">
                <a16:creationId xmlns:a16="http://schemas.microsoft.com/office/drawing/2014/main" id="{AB3AC9FA-95DB-AF01-3DB2-F7DC4DAC98C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5026842" y="11897360"/>
            <a:ext cx="267800" cy="486835"/>
          </a:xfrm>
          <a:prstGeom prst="rect">
            <a:avLst/>
          </a:prstGeom>
        </p:spPr>
      </p:pic>
      <p:pic>
        <p:nvPicPr>
          <p:cNvPr id="9" name="Image 7" descr=" ">
            <a:extLst>
              <a:ext uri="{FF2B5EF4-FFF2-40B4-BE49-F238E27FC236}">
                <a16:creationId xmlns:a16="http://schemas.microsoft.com/office/drawing/2014/main" id="{9EE8CF41-6D0F-E4F0-9DFE-EA69BA04B89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6947858" y="11960860"/>
            <a:ext cx="337857" cy="346708"/>
          </a:xfrm>
          <a:prstGeom prst="rect">
            <a:avLst/>
          </a:prstGeom>
        </p:spPr>
      </p:pic>
      <p:pic>
        <p:nvPicPr>
          <p:cNvPr id="10" name="Image 8" descr=" ">
            <a:extLst>
              <a:ext uri="{FF2B5EF4-FFF2-40B4-BE49-F238E27FC236}">
                <a16:creationId xmlns:a16="http://schemas.microsoft.com/office/drawing/2014/main" id="{9CBD2659-519E-1F1C-70FF-8B086BB0015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8811332" y="11897360"/>
            <a:ext cx="519301" cy="483344"/>
          </a:xfrm>
          <a:prstGeom prst="rect">
            <a:avLst/>
          </a:prstGeom>
        </p:spPr>
      </p:pic>
      <p:pic>
        <p:nvPicPr>
          <p:cNvPr id="11" name="Image 9" descr=" ">
            <a:extLst>
              <a:ext uri="{FF2B5EF4-FFF2-40B4-BE49-F238E27FC236}">
                <a16:creationId xmlns:a16="http://schemas.microsoft.com/office/drawing/2014/main" id="{A8305612-A432-F5D2-0617-26D43E65613A}"/>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101118" y="10500360"/>
            <a:ext cx="486890" cy="447675"/>
          </a:xfrm>
          <a:prstGeom prst="rect">
            <a:avLst/>
          </a:prstGeom>
        </p:spPr>
      </p:pic>
      <p:pic>
        <p:nvPicPr>
          <p:cNvPr id="12" name="Image 10" descr=" ">
            <a:extLst>
              <a:ext uri="{FF2B5EF4-FFF2-40B4-BE49-F238E27FC236}">
                <a16:creationId xmlns:a16="http://schemas.microsoft.com/office/drawing/2014/main" id="{0D9DB58E-86B6-08A2-6C34-FDA072F9F8BE}"/>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058229" y="10500360"/>
            <a:ext cx="558870" cy="447675"/>
          </a:xfrm>
          <a:prstGeom prst="rect">
            <a:avLst/>
          </a:prstGeom>
        </p:spPr>
      </p:pic>
      <p:pic>
        <p:nvPicPr>
          <p:cNvPr id="13" name="Image 11" descr=" ">
            <a:extLst>
              <a:ext uri="{FF2B5EF4-FFF2-40B4-BE49-F238E27FC236}">
                <a16:creationId xmlns:a16="http://schemas.microsoft.com/office/drawing/2014/main" id="{894D2455-5ECE-BD40-9EA7-664771BCA43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034107" y="10474960"/>
            <a:ext cx="476310" cy="497415"/>
          </a:xfrm>
          <a:prstGeom prst="rect">
            <a:avLst/>
          </a:prstGeom>
        </p:spPr>
      </p:pic>
      <p:pic>
        <p:nvPicPr>
          <p:cNvPr id="14" name="Image 12" descr=" ">
            <a:extLst>
              <a:ext uri="{FF2B5EF4-FFF2-40B4-BE49-F238E27FC236}">
                <a16:creationId xmlns:a16="http://schemas.microsoft.com/office/drawing/2014/main" id="{D42E9927-7378-2A6C-9C8B-9721E37ED773}"/>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990152" y="10474960"/>
            <a:ext cx="431854" cy="497415"/>
          </a:xfrm>
          <a:prstGeom prst="rect">
            <a:avLst/>
          </a:prstGeom>
        </p:spPr>
      </p:pic>
      <p:pic>
        <p:nvPicPr>
          <p:cNvPr id="15" name="Image 13" descr=" ">
            <a:extLst>
              <a:ext uri="{FF2B5EF4-FFF2-40B4-BE49-F238E27FC236}">
                <a16:creationId xmlns:a16="http://schemas.microsoft.com/office/drawing/2014/main" id="{247C1835-CAEB-5D7A-E1E3-A779A81030F0}"/>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0958898" y="10474960"/>
            <a:ext cx="486902" cy="497415"/>
          </a:xfrm>
          <a:prstGeom prst="rect">
            <a:avLst/>
          </a:prstGeom>
        </p:spPr>
      </p:pic>
      <p:pic>
        <p:nvPicPr>
          <p:cNvPr id="16" name="Image 14" descr=" ">
            <a:extLst>
              <a:ext uri="{FF2B5EF4-FFF2-40B4-BE49-F238E27FC236}">
                <a16:creationId xmlns:a16="http://schemas.microsoft.com/office/drawing/2014/main" id="{3D8A9718-CC6C-1BF6-46FF-9476DF8342C6}"/>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2963466" y="10474960"/>
            <a:ext cx="431854" cy="497415"/>
          </a:xfrm>
          <a:prstGeom prst="rect">
            <a:avLst/>
          </a:prstGeom>
        </p:spPr>
      </p:pic>
      <p:pic>
        <p:nvPicPr>
          <p:cNvPr id="17" name="Image 15" descr=" ">
            <a:extLst>
              <a:ext uri="{FF2B5EF4-FFF2-40B4-BE49-F238E27FC236}">
                <a16:creationId xmlns:a16="http://schemas.microsoft.com/office/drawing/2014/main" id="{49CFA1E6-061D-1237-4E6F-2987DD2A8090}"/>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4958311" y="10474960"/>
            <a:ext cx="404863" cy="490587"/>
          </a:xfrm>
          <a:prstGeom prst="rect">
            <a:avLst/>
          </a:prstGeom>
        </p:spPr>
      </p:pic>
      <p:pic>
        <p:nvPicPr>
          <p:cNvPr id="18" name="Image 16" descr=" ">
            <a:extLst>
              <a:ext uri="{FF2B5EF4-FFF2-40B4-BE49-F238E27FC236}">
                <a16:creationId xmlns:a16="http://schemas.microsoft.com/office/drawing/2014/main" id="{ACB6BE5E-64B5-E30B-579F-12429D822DFD}"/>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6850053" y="10462260"/>
            <a:ext cx="533467" cy="509966"/>
          </a:xfrm>
          <a:prstGeom prst="rect">
            <a:avLst/>
          </a:prstGeom>
        </p:spPr>
      </p:pic>
      <p:pic>
        <p:nvPicPr>
          <p:cNvPr id="19" name="Image 17" descr=" ">
            <a:extLst>
              <a:ext uri="{FF2B5EF4-FFF2-40B4-BE49-F238E27FC236}">
                <a16:creationId xmlns:a16="http://schemas.microsoft.com/office/drawing/2014/main" id="{C2FE8EB1-9693-C589-E8AD-0001D335EAC9}"/>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8877916" y="10513060"/>
            <a:ext cx="386133" cy="416558"/>
          </a:xfrm>
          <a:prstGeom prst="rect">
            <a:avLst/>
          </a:prstGeom>
        </p:spPr>
      </p:pic>
      <p:pic>
        <p:nvPicPr>
          <p:cNvPr id="20" name="Image 18" descr=" ">
            <a:extLst>
              <a:ext uri="{FF2B5EF4-FFF2-40B4-BE49-F238E27FC236}">
                <a16:creationId xmlns:a16="http://schemas.microsoft.com/office/drawing/2014/main" id="{5941C46A-292A-DF16-82E6-511F532AD04E}"/>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3101118" y="3680460"/>
            <a:ext cx="486890" cy="497415"/>
          </a:xfrm>
          <a:prstGeom prst="rect">
            <a:avLst/>
          </a:prstGeom>
        </p:spPr>
      </p:pic>
      <p:pic>
        <p:nvPicPr>
          <p:cNvPr id="21" name="Image 19" descr=" ">
            <a:extLst>
              <a:ext uri="{FF2B5EF4-FFF2-40B4-BE49-F238E27FC236}">
                <a16:creationId xmlns:a16="http://schemas.microsoft.com/office/drawing/2014/main" id="{F025F30A-DCFB-0B80-58C6-1985219F22D4}"/>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12902241" y="7807960"/>
            <a:ext cx="554305" cy="323850"/>
          </a:xfrm>
          <a:prstGeom prst="rect">
            <a:avLst/>
          </a:prstGeom>
        </p:spPr>
      </p:pic>
      <p:pic>
        <p:nvPicPr>
          <p:cNvPr id="22" name="Image 20" descr=" ">
            <a:extLst>
              <a:ext uri="{FF2B5EF4-FFF2-40B4-BE49-F238E27FC236}">
                <a16:creationId xmlns:a16="http://schemas.microsoft.com/office/drawing/2014/main" id="{7A3AB6B2-6F64-2A23-6138-BF1F85195EA3}"/>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10949508" y="7757160"/>
            <a:ext cx="505682" cy="419100"/>
          </a:xfrm>
          <a:prstGeom prst="rect">
            <a:avLst/>
          </a:prstGeom>
        </p:spPr>
      </p:pic>
      <p:pic>
        <p:nvPicPr>
          <p:cNvPr id="23" name="Image 21" descr=" ">
            <a:extLst>
              <a:ext uri="{FF2B5EF4-FFF2-40B4-BE49-F238E27FC236}">
                <a16:creationId xmlns:a16="http://schemas.microsoft.com/office/drawing/2014/main" id="{A694DD5D-5BD9-4FC5-15E8-63E1CF2DD2A7}"/>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12932208" y="9154160"/>
            <a:ext cx="494370" cy="323850"/>
          </a:xfrm>
          <a:prstGeom prst="rect">
            <a:avLst/>
          </a:prstGeom>
        </p:spPr>
      </p:pic>
      <p:pic>
        <p:nvPicPr>
          <p:cNvPr id="24" name="Image 22" descr=" ">
            <a:extLst>
              <a:ext uri="{FF2B5EF4-FFF2-40B4-BE49-F238E27FC236}">
                <a16:creationId xmlns:a16="http://schemas.microsoft.com/office/drawing/2014/main" id="{F2E108FF-D47B-400B-37F3-3D48D868F4F6}"/>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14918221" y="5102860"/>
            <a:ext cx="485042" cy="419100"/>
          </a:xfrm>
          <a:prstGeom prst="rect">
            <a:avLst/>
          </a:prstGeom>
        </p:spPr>
      </p:pic>
      <p:pic>
        <p:nvPicPr>
          <p:cNvPr id="25" name="Image 23" descr=" ">
            <a:extLst>
              <a:ext uri="{FF2B5EF4-FFF2-40B4-BE49-F238E27FC236}">
                <a16:creationId xmlns:a16="http://schemas.microsoft.com/office/drawing/2014/main" id="{BD0ECC94-4B43-9E84-4FDC-CB2566629427}"/>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16902211" y="6436360"/>
            <a:ext cx="429150" cy="325543"/>
          </a:xfrm>
          <a:prstGeom prst="rect">
            <a:avLst/>
          </a:prstGeom>
        </p:spPr>
      </p:pic>
      <p:pic>
        <p:nvPicPr>
          <p:cNvPr id="26" name="Image 24" descr=" ">
            <a:extLst>
              <a:ext uri="{FF2B5EF4-FFF2-40B4-BE49-F238E27FC236}">
                <a16:creationId xmlns:a16="http://schemas.microsoft.com/office/drawing/2014/main" id="{EE3C74D7-20CF-2C00-1D80-A42DF2D2DFE0}"/>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14902741" y="6398260"/>
            <a:ext cx="516002" cy="419100"/>
          </a:xfrm>
          <a:prstGeom prst="rect">
            <a:avLst/>
          </a:prstGeom>
        </p:spPr>
      </p:pic>
      <p:pic>
        <p:nvPicPr>
          <p:cNvPr id="27" name="Image 25" descr=" ">
            <a:extLst>
              <a:ext uri="{FF2B5EF4-FFF2-40B4-BE49-F238E27FC236}">
                <a16:creationId xmlns:a16="http://schemas.microsoft.com/office/drawing/2014/main" id="{C870FB3E-F6D1-CFAE-A6A8-67F402FBB5D9}"/>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16892933" y="9141460"/>
            <a:ext cx="447706" cy="323993"/>
          </a:xfrm>
          <a:prstGeom prst="rect">
            <a:avLst/>
          </a:prstGeom>
        </p:spPr>
      </p:pic>
      <p:pic>
        <p:nvPicPr>
          <p:cNvPr id="28" name="Image 26" descr=" ">
            <a:extLst>
              <a:ext uri="{FF2B5EF4-FFF2-40B4-BE49-F238E27FC236}">
                <a16:creationId xmlns:a16="http://schemas.microsoft.com/office/drawing/2014/main" id="{36C5AC47-BABA-7CEF-C3D0-16874AAA5521}"/>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16858785" y="7757160"/>
            <a:ext cx="516002" cy="419100"/>
          </a:xfrm>
          <a:prstGeom prst="rect">
            <a:avLst/>
          </a:prstGeom>
        </p:spPr>
      </p:pic>
      <p:pic>
        <p:nvPicPr>
          <p:cNvPr id="29" name="Image 27" descr=" ">
            <a:extLst>
              <a:ext uri="{FF2B5EF4-FFF2-40B4-BE49-F238E27FC236}">
                <a16:creationId xmlns:a16="http://schemas.microsoft.com/office/drawing/2014/main" id="{2E5536EB-9EF0-8F0D-FAE0-CB864BB70E17}"/>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8972861" y="7795260"/>
            <a:ext cx="466436" cy="330634"/>
          </a:xfrm>
          <a:prstGeom prst="rect">
            <a:avLst/>
          </a:prstGeom>
        </p:spPr>
      </p:pic>
      <p:pic>
        <p:nvPicPr>
          <p:cNvPr id="30" name="Image 28" descr=" ">
            <a:extLst>
              <a:ext uri="{FF2B5EF4-FFF2-40B4-BE49-F238E27FC236}">
                <a16:creationId xmlns:a16="http://schemas.microsoft.com/office/drawing/2014/main" id="{AA381CA5-01DD-1C11-C36E-187E502EFC5C}"/>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8958398" y="6385560"/>
            <a:ext cx="495362" cy="427831"/>
          </a:xfrm>
          <a:prstGeom prst="rect">
            <a:avLst/>
          </a:prstGeom>
        </p:spPr>
      </p:pic>
      <p:pic>
        <p:nvPicPr>
          <p:cNvPr id="31" name="Image 29" descr=" ">
            <a:extLst>
              <a:ext uri="{FF2B5EF4-FFF2-40B4-BE49-F238E27FC236}">
                <a16:creationId xmlns:a16="http://schemas.microsoft.com/office/drawing/2014/main" id="{15DF6B36-CE3B-AC87-BCC5-47BA0CA0AFCF}"/>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3090532" y="9141460"/>
            <a:ext cx="508063" cy="326709"/>
          </a:xfrm>
          <a:prstGeom prst="rect">
            <a:avLst/>
          </a:prstGeom>
        </p:spPr>
      </p:pic>
      <p:pic>
        <p:nvPicPr>
          <p:cNvPr id="32" name="Image 30" descr=" ">
            <a:extLst>
              <a:ext uri="{FF2B5EF4-FFF2-40B4-BE49-F238E27FC236}">
                <a16:creationId xmlns:a16="http://schemas.microsoft.com/office/drawing/2014/main" id="{FD5D1182-6290-EBAD-3BD1-8DE33745E49C}"/>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3080025" y="7731760"/>
            <a:ext cx="529076" cy="451222"/>
          </a:xfrm>
          <a:prstGeom prst="rect">
            <a:avLst/>
          </a:prstGeom>
        </p:spPr>
      </p:pic>
      <p:pic>
        <p:nvPicPr>
          <p:cNvPr id="33" name="Image 31" descr=" ">
            <a:extLst>
              <a:ext uri="{FF2B5EF4-FFF2-40B4-BE49-F238E27FC236}">
                <a16:creationId xmlns:a16="http://schemas.microsoft.com/office/drawing/2014/main" id="{4C46D977-817E-FE49-6833-AC697ADC7064}"/>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5120931" y="5090160"/>
            <a:ext cx="433466" cy="444475"/>
          </a:xfrm>
          <a:prstGeom prst="rect">
            <a:avLst/>
          </a:prstGeom>
        </p:spPr>
      </p:pic>
      <p:pic>
        <p:nvPicPr>
          <p:cNvPr id="34" name="Image 32" descr=" ">
            <a:extLst>
              <a:ext uri="{FF2B5EF4-FFF2-40B4-BE49-F238E27FC236}">
                <a16:creationId xmlns:a16="http://schemas.microsoft.com/office/drawing/2014/main" id="{9DD58E1F-F643-2F9F-E92A-D567F5B631DA}"/>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16897560" y="5153660"/>
            <a:ext cx="438453" cy="331428"/>
          </a:xfrm>
          <a:prstGeom prst="rect">
            <a:avLst/>
          </a:prstGeom>
        </p:spPr>
      </p:pic>
      <p:pic>
        <p:nvPicPr>
          <p:cNvPr id="35" name="Image 33" descr=" ">
            <a:extLst>
              <a:ext uri="{FF2B5EF4-FFF2-40B4-BE49-F238E27FC236}">
                <a16:creationId xmlns:a16="http://schemas.microsoft.com/office/drawing/2014/main" id="{35562B9D-AF8B-FB7D-7CB0-B022774393BE}"/>
              </a:ext>
            </a:extLst>
          </p:cNvPr>
          <p:cNvPicPr>
            <a:picLocks noChangeAspect="1"/>
          </p:cNvPicPr>
          <p:nvPr/>
        </p:nvPicPr>
        <p:blipFill>
          <a:blip r:embed="rId69">
            <a:extLst>
              <a:ext uri="{96DAC541-7B7A-43D3-8B79-37D633B846F1}">
                <asvg:svgBlip xmlns:asvg="http://schemas.microsoft.com/office/drawing/2016/SVG/main" r:embed="rId70"/>
              </a:ext>
            </a:extLst>
          </a:blip>
          <a:stretch>
            <a:fillRect/>
          </a:stretch>
        </p:blipFill>
        <p:spPr>
          <a:xfrm>
            <a:off x="14902741" y="7744460"/>
            <a:ext cx="516002" cy="427831"/>
          </a:xfrm>
          <a:prstGeom prst="rect">
            <a:avLst/>
          </a:prstGeom>
        </p:spPr>
      </p:pic>
      <p:pic>
        <p:nvPicPr>
          <p:cNvPr id="36" name="Image 34" descr=" ">
            <a:extLst>
              <a:ext uri="{FF2B5EF4-FFF2-40B4-BE49-F238E27FC236}">
                <a16:creationId xmlns:a16="http://schemas.microsoft.com/office/drawing/2014/main" id="{23EA500C-F36A-60DC-5F4D-6871C9A79394}"/>
              </a:ext>
            </a:extLst>
          </p:cNvPr>
          <p:cNvPicPr>
            <a:picLocks noChangeAspect="1"/>
          </p:cNvPicPr>
          <p:nvPr/>
        </p:nvPicPr>
        <p:blipFill>
          <a:blip r:embed="rId71">
            <a:extLst>
              <a:ext uri="{96DAC541-7B7A-43D3-8B79-37D633B846F1}">
                <asvg:svgBlip xmlns:asvg="http://schemas.microsoft.com/office/drawing/2016/SVG/main" r:embed="rId72"/>
              </a:ext>
            </a:extLst>
          </a:blip>
          <a:stretch>
            <a:fillRect/>
          </a:stretch>
        </p:blipFill>
        <p:spPr>
          <a:xfrm>
            <a:off x="18833138" y="5153660"/>
            <a:ext cx="475689" cy="330597"/>
          </a:xfrm>
          <a:prstGeom prst="rect">
            <a:avLst/>
          </a:prstGeom>
        </p:spPr>
      </p:pic>
      <p:pic>
        <p:nvPicPr>
          <p:cNvPr id="37" name="Image 35" descr=" ">
            <a:extLst>
              <a:ext uri="{FF2B5EF4-FFF2-40B4-BE49-F238E27FC236}">
                <a16:creationId xmlns:a16="http://schemas.microsoft.com/office/drawing/2014/main" id="{D80CE58E-15E0-E24B-CBCB-32E053BBB226}"/>
              </a:ext>
            </a:extLst>
          </p:cNvPr>
          <p:cNvPicPr>
            <a:picLocks noChangeAspect="1"/>
          </p:cNvPicPr>
          <p:nvPr/>
        </p:nvPicPr>
        <p:blipFill>
          <a:blip r:embed="rId73">
            <a:extLst>
              <a:ext uri="{96DAC541-7B7A-43D3-8B79-37D633B846F1}">
                <asvg:svgBlip xmlns:asvg="http://schemas.microsoft.com/office/drawing/2016/SVG/main" r:embed="rId74"/>
              </a:ext>
            </a:extLst>
          </a:blip>
          <a:stretch>
            <a:fillRect/>
          </a:stretch>
        </p:blipFill>
        <p:spPr>
          <a:xfrm>
            <a:off x="14902741" y="9090660"/>
            <a:ext cx="516002" cy="427831"/>
          </a:xfrm>
          <a:prstGeom prst="rect">
            <a:avLst/>
          </a:prstGeom>
        </p:spPr>
      </p:pic>
      <p:pic>
        <p:nvPicPr>
          <p:cNvPr id="38" name="Image 36" descr=" ">
            <a:extLst>
              <a:ext uri="{FF2B5EF4-FFF2-40B4-BE49-F238E27FC236}">
                <a16:creationId xmlns:a16="http://schemas.microsoft.com/office/drawing/2014/main" id="{3E52AE39-6C47-D3BE-80F1-ABE2DB70B515}"/>
              </a:ext>
            </a:extLst>
          </p:cNvPr>
          <p:cNvPicPr>
            <a:picLocks noChangeAspect="1"/>
          </p:cNvPicPr>
          <p:nvPr/>
        </p:nvPicPr>
        <p:blipFill>
          <a:blip r:embed="rId75">
            <a:extLst>
              <a:ext uri="{96DAC541-7B7A-43D3-8B79-37D633B846F1}">
                <asvg:svgBlip xmlns:asvg="http://schemas.microsoft.com/office/drawing/2016/SVG/main" r:embed="rId76"/>
              </a:ext>
            </a:extLst>
          </a:blip>
          <a:stretch>
            <a:fillRect/>
          </a:stretch>
        </p:blipFill>
        <p:spPr>
          <a:xfrm>
            <a:off x="3101118" y="5064760"/>
            <a:ext cx="486890" cy="508000"/>
          </a:xfrm>
          <a:prstGeom prst="rect">
            <a:avLst/>
          </a:prstGeom>
        </p:spPr>
      </p:pic>
      <p:pic>
        <p:nvPicPr>
          <p:cNvPr id="39" name="Image 37" descr=" ">
            <a:extLst>
              <a:ext uri="{FF2B5EF4-FFF2-40B4-BE49-F238E27FC236}">
                <a16:creationId xmlns:a16="http://schemas.microsoft.com/office/drawing/2014/main" id="{02F7BC30-DAD8-D400-7363-42D07671BAAE}"/>
              </a:ext>
            </a:extLst>
          </p:cNvPr>
          <p:cNvPicPr>
            <a:picLocks noChangeAspect="1"/>
          </p:cNvPicPr>
          <p:nvPr/>
        </p:nvPicPr>
        <p:blipFill>
          <a:blip r:embed="rId77">
            <a:extLst>
              <a:ext uri="{96DAC541-7B7A-43D3-8B79-37D633B846F1}">
                <asvg:svgBlip xmlns:asvg="http://schemas.microsoft.com/office/drawing/2016/SVG/main" r:embed="rId78"/>
              </a:ext>
            </a:extLst>
          </a:blip>
          <a:stretch>
            <a:fillRect/>
          </a:stretch>
        </p:blipFill>
        <p:spPr>
          <a:xfrm>
            <a:off x="3090532" y="6347460"/>
            <a:ext cx="508063" cy="508000"/>
          </a:xfrm>
          <a:prstGeom prst="rect">
            <a:avLst/>
          </a:prstGeom>
        </p:spPr>
      </p:pic>
      <p:pic>
        <p:nvPicPr>
          <p:cNvPr id="40" name="Image 38" descr=" ">
            <a:extLst>
              <a:ext uri="{FF2B5EF4-FFF2-40B4-BE49-F238E27FC236}">
                <a16:creationId xmlns:a16="http://schemas.microsoft.com/office/drawing/2014/main" id="{C2EB700F-C540-8254-F6C8-B2ABDA8AF6E2}"/>
              </a:ext>
            </a:extLst>
          </p:cNvPr>
          <p:cNvPicPr>
            <a:picLocks noChangeAspect="1"/>
          </p:cNvPicPr>
          <p:nvPr/>
        </p:nvPicPr>
        <p:blipFill>
          <a:blip r:embed="rId79">
            <a:extLst>
              <a:ext uri="{96DAC541-7B7A-43D3-8B79-37D633B846F1}">
                <asvg:svgBlip xmlns:asvg="http://schemas.microsoft.com/office/drawing/2016/SVG/main" r:embed="rId80"/>
              </a:ext>
            </a:extLst>
          </a:blip>
          <a:stretch>
            <a:fillRect/>
          </a:stretch>
        </p:blipFill>
        <p:spPr>
          <a:xfrm>
            <a:off x="12935520" y="5077460"/>
            <a:ext cx="487746" cy="487679"/>
          </a:xfrm>
          <a:prstGeom prst="rect">
            <a:avLst/>
          </a:prstGeom>
        </p:spPr>
      </p:pic>
      <p:pic>
        <p:nvPicPr>
          <p:cNvPr id="41" name="Image 39" descr=" ">
            <a:extLst>
              <a:ext uri="{FF2B5EF4-FFF2-40B4-BE49-F238E27FC236}">
                <a16:creationId xmlns:a16="http://schemas.microsoft.com/office/drawing/2014/main" id="{25197B50-596A-82CE-DA14-068EB93AFE88}"/>
              </a:ext>
            </a:extLst>
          </p:cNvPr>
          <p:cNvPicPr>
            <a:picLocks noChangeAspect="1"/>
          </p:cNvPicPr>
          <p:nvPr/>
        </p:nvPicPr>
        <p:blipFill>
          <a:blip r:embed="rId81">
            <a:extLst>
              <a:ext uri="{96DAC541-7B7A-43D3-8B79-37D633B846F1}">
                <asvg:svgBlip xmlns:asvg="http://schemas.microsoft.com/office/drawing/2016/SVG/main" r:embed="rId82"/>
              </a:ext>
            </a:extLst>
          </a:blip>
          <a:stretch>
            <a:fillRect/>
          </a:stretch>
        </p:blipFill>
        <p:spPr>
          <a:xfrm>
            <a:off x="10948640" y="9052560"/>
            <a:ext cx="507418" cy="518158"/>
          </a:xfrm>
          <a:prstGeom prst="rect">
            <a:avLst/>
          </a:prstGeom>
        </p:spPr>
      </p:pic>
      <p:pic>
        <p:nvPicPr>
          <p:cNvPr id="42" name="Image 40" descr=" ">
            <a:extLst>
              <a:ext uri="{FF2B5EF4-FFF2-40B4-BE49-F238E27FC236}">
                <a16:creationId xmlns:a16="http://schemas.microsoft.com/office/drawing/2014/main" id="{7BB81A88-D85A-B424-F274-22977D782B7E}"/>
              </a:ext>
            </a:extLst>
          </p:cNvPr>
          <p:cNvPicPr>
            <a:picLocks noChangeAspect="1"/>
          </p:cNvPicPr>
          <p:nvPr/>
        </p:nvPicPr>
        <p:blipFill>
          <a:blip r:embed="rId83">
            <a:extLst>
              <a:ext uri="{96DAC541-7B7A-43D3-8B79-37D633B846F1}">
                <asvg:svgBlip xmlns:asvg="http://schemas.microsoft.com/office/drawing/2016/SVG/main" r:embed="rId84"/>
              </a:ext>
            </a:extLst>
          </a:blip>
          <a:stretch>
            <a:fillRect/>
          </a:stretch>
        </p:blipFill>
        <p:spPr>
          <a:xfrm>
            <a:off x="20726418" y="3655060"/>
            <a:ext cx="558870" cy="558800"/>
          </a:xfrm>
          <a:prstGeom prst="rect">
            <a:avLst/>
          </a:prstGeom>
        </p:spPr>
      </p:pic>
      <p:pic>
        <p:nvPicPr>
          <p:cNvPr id="43" name="Image 41" descr=" ">
            <a:extLst>
              <a:ext uri="{FF2B5EF4-FFF2-40B4-BE49-F238E27FC236}">
                <a16:creationId xmlns:a16="http://schemas.microsoft.com/office/drawing/2014/main" id="{9BD25834-D7FB-FC88-3B8D-AB75E3C4F83B}"/>
              </a:ext>
            </a:extLst>
          </p:cNvPr>
          <p:cNvPicPr>
            <a:picLocks noChangeAspect="1"/>
          </p:cNvPicPr>
          <p:nvPr/>
        </p:nvPicPr>
        <p:blipFill>
          <a:blip r:embed="rId85">
            <a:extLst>
              <a:ext uri="{96DAC541-7B7A-43D3-8B79-37D633B846F1}">
                <asvg:svgBlip xmlns:asvg="http://schemas.microsoft.com/office/drawing/2016/SVG/main" r:embed="rId86"/>
              </a:ext>
            </a:extLst>
          </a:blip>
          <a:stretch>
            <a:fillRect/>
          </a:stretch>
        </p:blipFill>
        <p:spPr>
          <a:xfrm>
            <a:off x="5083583" y="7744460"/>
            <a:ext cx="508163" cy="439235"/>
          </a:xfrm>
          <a:prstGeom prst="rect">
            <a:avLst/>
          </a:prstGeom>
        </p:spPr>
      </p:pic>
      <p:pic>
        <p:nvPicPr>
          <p:cNvPr id="44" name="Image 42" descr=" ">
            <a:extLst>
              <a:ext uri="{FF2B5EF4-FFF2-40B4-BE49-F238E27FC236}">
                <a16:creationId xmlns:a16="http://schemas.microsoft.com/office/drawing/2014/main" id="{9DD07866-2E2A-016C-61A7-4D0999B85614}"/>
              </a:ext>
            </a:extLst>
          </p:cNvPr>
          <p:cNvPicPr>
            <a:picLocks noChangeAspect="1"/>
          </p:cNvPicPr>
          <p:nvPr/>
        </p:nvPicPr>
        <p:blipFill>
          <a:blip r:embed="rId87">
            <a:extLst>
              <a:ext uri="{96DAC541-7B7A-43D3-8B79-37D633B846F1}">
                <asvg:svgBlip xmlns:asvg="http://schemas.microsoft.com/office/drawing/2016/SVG/main" r:embed="rId88"/>
              </a:ext>
            </a:extLst>
          </a:blip>
          <a:stretch>
            <a:fillRect/>
          </a:stretch>
        </p:blipFill>
        <p:spPr>
          <a:xfrm>
            <a:off x="14946403" y="3705860"/>
            <a:ext cx="428679" cy="457200"/>
          </a:xfrm>
          <a:prstGeom prst="rect">
            <a:avLst/>
          </a:prstGeom>
        </p:spPr>
      </p:pic>
      <p:pic>
        <p:nvPicPr>
          <p:cNvPr id="45" name="Image 43" descr=" ">
            <a:extLst>
              <a:ext uri="{FF2B5EF4-FFF2-40B4-BE49-F238E27FC236}">
                <a16:creationId xmlns:a16="http://schemas.microsoft.com/office/drawing/2014/main" id="{4165652C-47F3-2BF8-5ED3-2A874082B22D}"/>
              </a:ext>
            </a:extLst>
          </p:cNvPr>
          <p:cNvPicPr>
            <a:picLocks noChangeAspect="1"/>
          </p:cNvPicPr>
          <p:nvPr/>
        </p:nvPicPr>
        <p:blipFill>
          <a:blip r:embed="rId89">
            <a:extLst>
              <a:ext uri="{96DAC541-7B7A-43D3-8B79-37D633B846F1}">
                <asvg:svgBlip xmlns:asvg="http://schemas.microsoft.com/office/drawing/2016/SVG/main" r:embed="rId90"/>
              </a:ext>
            </a:extLst>
          </a:blip>
          <a:stretch>
            <a:fillRect/>
          </a:stretch>
        </p:blipFill>
        <p:spPr>
          <a:xfrm>
            <a:off x="8952110" y="5140960"/>
            <a:ext cx="507939" cy="355718"/>
          </a:xfrm>
          <a:prstGeom prst="rect">
            <a:avLst/>
          </a:prstGeom>
        </p:spPr>
      </p:pic>
      <p:pic>
        <p:nvPicPr>
          <p:cNvPr id="46" name="Image 44" descr=" ">
            <a:extLst>
              <a:ext uri="{FF2B5EF4-FFF2-40B4-BE49-F238E27FC236}">
                <a16:creationId xmlns:a16="http://schemas.microsoft.com/office/drawing/2014/main" id="{2D4EE92E-918A-E51B-3156-E7DC0CA327C0}"/>
              </a:ext>
            </a:extLst>
          </p:cNvPr>
          <p:cNvPicPr>
            <a:picLocks noChangeAspect="1"/>
          </p:cNvPicPr>
          <p:nvPr/>
        </p:nvPicPr>
        <p:blipFill>
          <a:blip r:embed="rId91">
            <a:extLst>
              <a:ext uri="{96DAC541-7B7A-43D3-8B79-37D633B846F1}">
                <asvg:svgBlip xmlns:asvg="http://schemas.microsoft.com/office/drawing/2016/SVG/main" r:embed="rId92"/>
              </a:ext>
            </a:extLst>
          </a:blip>
          <a:stretch>
            <a:fillRect/>
          </a:stretch>
        </p:blipFill>
        <p:spPr>
          <a:xfrm>
            <a:off x="10956095" y="5153660"/>
            <a:ext cx="492509" cy="321314"/>
          </a:xfrm>
          <a:prstGeom prst="rect">
            <a:avLst/>
          </a:prstGeom>
        </p:spPr>
      </p:pic>
      <p:pic>
        <p:nvPicPr>
          <p:cNvPr id="47" name="Image 45" descr=" ">
            <a:extLst>
              <a:ext uri="{FF2B5EF4-FFF2-40B4-BE49-F238E27FC236}">
                <a16:creationId xmlns:a16="http://schemas.microsoft.com/office/drawing/2014/main" id="{9A190BE2-1A9E-EAE8-5751-A90111C03F92}"/>
              </a:ext>
            </a:extLst>
          </p:cNvPr>
          <p:cNvPicPr>
            <a:picLocks noChangeAspect="1"/>
          </p:cNvPicPr>
          <p:nvPr/>
        </p:nvPicPr>
        <p:blipFill>
          <a:blip r:embed="rId93">
            <a:extLst>
              <a:ext uri="{96DAC541-7B7A-43D3-8B79-37D633B846F1}">
                <asvg:svgBlip xmlns:asvg="http://schemas.microsoft.com/office/drawing/2016/SVG/main" r:embed="rId94"/>
              </a:ext>
            </a:extLst>
          </a:blip>
          <a:stretch>
            <a:fillRect/>
          </a:stretch>
        </p:blipFill>
        <p:spPr>
          <a:xfrm>
            <a:off x="8957766" y="9090660"/>
            <a:ext cx="496627" cy="438150"/>
          </a:xfrm>
          <a:prstGeom prst="rect">
            <a:avLst/>
          </a:prstGeom>
        </p:spPr>
      </p:pic>
      <p:pic>
        <p:nvPicPr>
          <p:cNvPr id="48" name="Image 46" descr=" ">
            <a:extLst>
              <a:ext uri="{FF2B5EF4-FFF2-40B4-BE49-F238E27FC236}">
                <a16:creationId xmlns:a16="http://schemas.microsoft.com/office/drawing/2014/main" id="{8DA2A57F-A9CE-C7A9-75E9-45C3F565B365}"/>
              </a:ext>
            </a:extLst>
          </p:cNvPr>
          <p:cNvPicPr>
            <a:picLocks noChangeAspect="1"/>
          </p:cNvPicPr>
          <p:nvPr/>
        </p:nvPicPr>
        <p:blipFill>
          <a:blip r:embed="rId95">
            <a:extLst>
              <a:ext uri="{96DAC541-7B7A-43D3-8B79-37D633B846F1}">
                <asvg:svgBlip xmlns:asvg="http://schemas.microsoft.com/office/drawing/2016/SVG/main" r:embed="rId96"/>
              </a:ext>
            </a:extLst>
          </a:blip>
          <a:stretch>
            <a:fillRect/>
          </a:stretch>
        </p:blipFill>
        <p:spPr>
          <a:xfrm>
            <a:off x="10943232" y="6385560"/>
            <a:ext cx="518235" cy="438150"/>
          </a:xfrm>
          <a:prstGeom prst="rect">
            <a:avLst/>
          </a:prstGeom>
        </p:spPr>
      </p:pic>
      <p:pic>
        <p:nvPicPr>
          <p:cNvPr id="49" name="Image 47" descr=" ">
            <a:extLst>
              <a:ext uri="{FF2B5EF4-FFF2-40B4-BE49-F238E27FC236}">
                <a16:creationId xmlns:a16="http://schemas.microsoft.com/office/drawing/2014/main" id="{64619624-E203-3A9A-C9F1-E2EBA6E6B0AB}"/>
              </a:ext>
            </a:extLst>
          </p:cNvPr>
          <p:cNvPicPr>
            <a:picLocks noChangeAspect="1"/>
          </p:cNvPicPr>
          <p:nvPr/>
        </p:nvPicPr>
        <p:blipFill>
          <a:blip r:embed="rId97">
            <a:extLst>
              <a:ext uri="{96DAC541-7B7A-43D3-8B79-37D633B846F1}">
                <asvg:svgBlip xmlns:asvg="http://schemas.microsoft.com/office/drawing/2016/SVG/main" r:embed="rId98"/>
              </a:ext>
            </a:extLst>
          </a:blip>
          <a:stretch>
            <a:fillRect/>
          </a:stretch>
        </p:blipFill>
        <p:spPr>
          <a:xfrm>
            <a:off x="12925684" y="6385560"/>
            <a:ext cx="507418" cy="438150"/>
          </a:xfrm>
          <a:prstGeom prst="rect">
            <a:avLst/>
          </a:prstGeom>
        </p:spPr>
      </p:pic>
      <p:pic>
        <p:nvPicPr>
          <p:cNvPr id="50" name="Image 48" descr=" ">
            <a:extLst>
              <a:ext uri="{FF2B5EF4-FFF2-40B4-BE49-F238E27FC236}">
                <a16:creationId xmlns:a16="http://schemas.microsoft.com/office/drawing/2014/main" id="{BCDDE143-AF7D-A6B8-6B1E-0C0680BDC5F6}"/>
              </a:ext>
            </a:extLst>
          </p:cNvPr>
          <p:cNvPicPr>
            <a:picLocks noChangeAspect="1"/>
          </p:cNvPicPr>
          <p:nvPr/>
        </p:nvPicPr>
        <p:blipFill>
          <a:blip r:embed="rId99">
            <a:extLst>
              <a:ext uri="{96DAC541-7B7A-43D3-8B79-37D633B846F1}">
                <asvg:svgBlip xmlns:asvg="http://schemas.microsoft.com/office/drawing/2016/SVG/main" r:embed="rId100"/>
              </a:ext>
            </a:extLst>
          </a:blip>
          <a:stretch>
            <a:fillRect/>
          </a:stretch>
        </p:blipFill>
        <p:spPr>
          <a:xfrm>
            <a:off x="7048397" y="3718560"/>
            <a:ext cx="447731" cy="438150"/>
          </a:xfrm>
          <a:prstGeom prst="rect">
            <a:avLst/>
          </a:prstGeom>
        </p:spPr>
      </p:pic>
      <p:pic>
        <p:nvPicPr>
          <p:cNvPr id="51" name="Image 49" descr=" ">
            <a:extLst>
              <a:ext uri="{FF2B5EF4-FFF2-40B4-BE49-F238E27FC236}">
                <a16:creationId xmlns:a16="http://schemas.microsoft.com/office/drawing/2014/main" id="{7B31B98C-1A6C-54A5-F2D4-FA5A5F068A41}"/>
              </a:ext>
            </a:extLst>
          </p:cNvPr>
          <p:cNvPicPr>
            <a:picLocks noChangeAspect="1"/>
          </p:cNvPicPr>
          <p:nvPr/>
        </p:nvPicPr>
        <p:blipFill>
          <a:blip r:embed="rId101">
            <a:extLst>
              <a:ext uri="{96DAC541-7B7A-43D3-8B79-37D633B846F1}">
                <asvg:svgBlip xmlns:asvg="http://schemas.microsoft.com/office/drawing/2016/SVG/main" r:embed="rId102"/>
              </a:ext>
            </a:extLst>
          </a:blip>
          <a:stretch>
            <a:fillRect/>
          </a:stretch>
        </p:blipFill>
        <p:spPr>
          <a:xfrm>
            <a:off x="8957344" y="3693160"/>
            <a:ext cx="497471" cy="486835"/>
          </a:xfrm>
          <a:prstGeom prst="rect">
            <a:avLst/>
          </a:prstGeom>
        </p:spPr>
      </p:pic>
      <p:pic>
        <p:nvPicPr>
          <p:cNvPr id="52" name="Image 50" descr=" ">
            <a:extLst>
              <a:ext uri="{FF2B5EF4-FFF2-40B4-BE49-F238E27FC236}">
                <a16:creationId xmlns:a16="http://schemas.microsoft.com/office/drawing/2014/main" id="{2E53C0A3-9CA5-C0BA-24E1-C3DD0FDB9483}"/>
              </a:ext>
            </a:extLst>
          </p:cNvPr>
          <p:cNvPicPr>
            <a:picLocks noChangeAspect="1"/>
          </p:cNvPicPr>
          <p:nvPr/>
        </p:nvPicPr>
        <p:blipFill>
          <a:blip r:embed="rId103">
            <a:extLst>
              <a:ext uri="{96DAC541-7B7A-43D3-8B79-37D633B846F1}">
                <asvg:svgBlip xmlns:asvg="http://schemas.microsoft.com/office/drawing/2016/SVG/main" r:embed="rId104"/>
              </a:ext>
            </a:extLst>
          </a:blip>
          <a:stretch>
            <a:fillRect/>
          </a:stretch>
        </p:blipFill>
        <p:spPr>
          <a:xfrm>
            <a:off x="5101382" y="9090660"/>
            <a:ext cx="472564" cy="438187"/>
          </a:xfrm>
          <a:prstGeom prst="rect">
            <a:avLst/>
          </a:prstGeom>
        </p:spPr>
      </p:pic>
      <p:pic>
        <p:nvPicPr>
          <p:cNvPr id="127" name="Image 51" descr=" ">
            <a:extLst>
              <a:ext uri="{FF2B5EF4-FFF2-40B4-BE49-F238E27FC236}">
                <a16:creationId xmlns:a16="http://schemas.microsoft.com/office/drawing/2014/main" id="{5AA618EE-0C0C-10ED-21C2-AF9C862BBE3F}"/>
              </a:ext>
            </a:extLst>
          </p:cNvPr>
          <p:cNvPicPr>
            <a:picLocks noChangeAspect="1"/>
          </p:cNvPicPr>
          <p:nvPr/>
        </p:nvPicPr>
        <p:blipFill>
          <a:blip r:embed="rId105">
            <a:extLst>
              <a:ext uri="{96DAC541-7B7A-43D3-8B79-37D633B846F1}">
                <asvg:svgBlip xmlns:asvg="http://schemas.microsoft.com/office/drawing/2016/SVG/main" r:embed="rId106"/>
              </a:ext>
            </a:extLst>
          </a:blip>
          <a:stretch>
            <a:fillRect/>
          </a:stretch>
        </p:blipFill>
        <p:spPr>
          <a:xfrm>
            <a:off x="10978484" y="3693160"/>
            <a:ext cx="447731" cy="486835"/>
          </a:xfrm>
          <a:prstGeom prst="rect">
            <a:avLst/>
          </a:prstGeom>
        </p:spPr>
      </p:pic>
      <p:pic>
        <p:nvPicPr>
          <p:cNvPr id="128" name="Image 52" descr=" ">
            <a:extLst>
              <a:ext uri="{FF2B5EF4-FFF2-40B4-BE49-F238E27FC236}">
                <a16:creationId xmlns:a16="http://schemas.microsoft.com/office/drawing/2014/main" id="{932AAF9C-B84C-86A5-8F85-D22F2EBC57FB}"/>
              </a:ext>
            </a:extLst>
          </p:cNvPr>
          <p:cNvPicPr>
            <a:picLocks noChangeAspect="1"/>
          </p:cNvPicPr>
          <p:nvPr/>
        </p:nvPicPr>
        <p:blipFill>
          <a:blip r:embed="rId107">
            <a:extLst>
              <a:ext uri="{96DAC541-7B7A-43D3-8B79-37D633B846F1}">
                <asvg:svgBlip xmlns:asvg="http://schemas.microsoft.com/office/drawing/2016/SVG/main" r:embed="rId108"/>
              </a:ext>
            </a:extLst>
          </a:blip>
          <a:stretch>
            <a:fillRect/>
          </a:stretch>
        </p:blipFill>
        <p:spPr>
          <a:xfrm>
            <a:off x="12935942" y="3718560"/>
            <a:ext cx="486902" cy="438162"/>
          </a:xfrm>
          <a:prstGeom prst="rect">
            <a:avLst/>
          </a:prstGeom>
        </p:spPr>
      </p:pic>
      <p:pic>
        <p:nvPicPr>
          <p:cNvPr id="129" name="Image 53" descr=" ">
            <a:extLst>
              <a:ext uri="{FF2B5EF4-FFF2-40B4-BE49-F238E27FC236}">
                <a16:creationId xmlns:a16="http://schemas.microsoft.com/office/drawing/2014/main" id="{C1D7E1F9-6096-3EBC-9B3D-E178BC4B8E67}"/>
              </a:ext>
            </a:extLst>
          </p:cNvPr>
          <p:cNvPicPr>
            <a:picLocks noChangeAspect="1"/>
          </p:cNvPicPr>
          <p:nvPr/>
        </p:nvPicPr>
        <p:blipFill>
          <a:blip r:embed="rId109">
            <a:extLst>
              <a:ext uri="{96DAC541-7B7A-43D3-8B79-37D633B846F1}">
                <asvg:svgBlip xmlns:asvg="http://schemas.microsoft.com/office/drawing/2016/SVG/main" r:embed="rId110"/>
              </a:ext>
            </a:extLst>
          </a:blip>
          <a:stretch>
            <a:fillRect/>
          </a:stretch>
        </p:blipFill>
        <p:spPr>
          <a:xfrm>
            <a:off x="5094250" y="3693160"/>
            <a:ext cx="486828" cy="486420"/>
          </a:xfrm>
          <a:prstGeom prst="rect">
            <a:avLst/>
          </a:prstGeom>
        </p:spPr>
      </p:pic>
      <p:pic>
        <p:nvPicPr>
          <p:cNvPr id="130" name="Image 54" descr=" ">
            <a:extLst>
              <a:ext uri="{FF2B5EF4-FFF2-40B4-BE49-F238E27FC236}">
                <a16:creationId xmlns:a16="http://schemas.microsoft.com/office/drawing/2014/main" id="{F3FBC8C8-0F22-F67E-34B2-AF47D48A0A43}"/>
              </a:ext>
            </a:extLst>
          </p:cNvPr>
          <p:cNvPicPr>
            <a:picLocks noChangeAspect="1"/>
          </p:cNvPicPr>
          <p:nvPr/>
        </p:nvPicPr>
        <p:blipFill>
          <a:blip r:embed="rId111">
            <a:extLst>
              <a:ext uri="{96DAC541-7B7A-43D3-8B79-37D633B846F1}">
                <asvg:svgBlip xmlns:asvg="http://schemas.microsoft.com/office/drawing/2016/SVG/main" r:embed="rId112"/>
              </a:ext>
            </a:extLst>
          </a:blip>
          <a:stretch>
            <a:fillRect/>
          </a:stretch>
        </p:blipFill>
        <p:spPr>
          <a:xfrm>
            <a:off x="7008692" y="7744460"/>
            <a:ext cx="527141" cy="444506"/>
          </a:xfrm>
          <a:prstGeom prst="rect">
            <a:avLst/>
          </a:prstGeom>
        </p:spPr>
      </p:pic>
      <p:pic>
        <p:nvPicPr>
          <p:cNvPr id="131" name="Image 55" descr=" ">
            <a:extLst>
              <a:ext uri="{FF2B5EF4-FFF2-40B4-BE49-F238E27FC236}">
                <a16:creationId xmlns:a16="http://schemas.microsoft.com/office/drawing/2014/main" id="{AA54C8C2-4FA3-942F-FB6B-3658E4FB1A57}"/>
              </a:ext>
            </a:extLst>
          </p:cNvPr>
          <p:cNvPicPr>
            <a:picLocks noChangeAspect="1"/>
          </p:cNvPicPr>
          <p:nvPr/>
        </p:nvPicPr>
        <p:blipFill>
          <a:blip r:embed="rId113">
            <a:extLst>
              <a:ext uri="{96DAC541-7B7A-43D3-8B79-37D633B846F1}">
                <asvg:svgBlip xmlns:asvg="http://schemas.microsoft.com/office/drawing/2016/SVG/main" r:embed="rId114"/>
              </a:ext>
            </a:extLst>
          </a:blip>
          <a:stretch>
            <a:fillRect/>
          </a:stretch>
        </p:blipFill>
        <p:spPr>
          <a:xfrm>
            <a:off x="7067945" y="6360160"/>
            <a:ext cx="408634" cy="495300"/>
          </a:xfrm>
          <a:prstGeom prst="rect">
            <a:avLst/>
          </a:prstGeom>
        </p:spPr>
      </p:pic>
      <p:pic>
        <p:nvPicPr>
          <p:cNvPr id="132" name="Image 56" descr=" ">
            <a:extLst>
              <a:ext uri="{FF2B5EF4-FFF2-40B4-BE49-F238E27FC236}">
                <a16:creationId xmlns:a16="http://schemas.microsoft.com/office/drawing/2014/main" id="{E562ED5D-FFE6-7E40-23D3-3AD491224179}"/>
              </a:ext>
            </a:extLst>
          </p:cNvPr>
          <p:cNvPicPr>
            <a:picLocks noChangeAspect="1"/>
          </p:cNvPicPr>
          <p:nvPr/>
        </p:nvPicPr>
        <p:blipFill>
          <a:blip r:embed="rId115">
            <a:extLst>
              <a:ext uri="{96DAC541-7B7A-43D3-8B79-37D633B846F1}">
                <asvg:svgBlip xmlns:asvg="http://schemas.microsoft.com/office/drawing/2016/SVG/main" r:embed="rId116"/>
              </a:ext>
            </a:extLst>
          </a:blip>
          <a:stretch>
            <a:fillRect/>
          </a:stretch>
        </p:blipFill>
        <p:spPr>
          <a:xfrm>
            <a:off x="16862730" y="3756660"/>
            <a:ext cx="508113" cy="355600"/>
          </a:xfrm>
          <a:prstGeom prst="rect">
            <a:avLst/>
          </a:prstGeom>
        </p:spPr>
      </p:pic>
      <p:pic>
        <p:nvPicPr>
          <p:cNvPr id="133" name="Image 57" descr=" ">
            <a:extLst>
              <a:ext uri="{FF2B5EF4-FFF2-40B4-BE49-F238E27FC236}">
                <a16:creationId xmlns:a16="http://schemas.microsoft.com/office/drawing/2014/main" id="{F126DE2C-54CE-AD97-6731-BDE6C4A28C89}"/>
              </a:ext>
            </a:extLst>
          </p:cNvPr>
          <p:cNvPicPr>
            <a:picLocks noChangeAspect="1"/>
          </p:cNvPicPr>
          <p:nvPr/>
        </p:nvPicPr>
        <p:blipFill>
          <a:blip r:embed="rId117">
            <a:extLst>
              <a:ext uri="{96DAC541-7B7A-43D3-8B79-37D633B846F1}">
                <asvg:svgBlip xmlns:asvg="http://schemas.microsoft.com/office/drawing/2016/SVG/main" r:embed="rId118"/>
              </a:ext>
            </a:extLst>
          </a:blip>
          <a:stretch>
            <a:fillRect/>
          </a:stretch>
        </p:blipFill>
        <p:spPr>
          <a:xfrm>
            <a:off x="20762402" y="10462260"/>
            <a:ext cx="486902" cy="508000"/>
          </a:xfrm>
          <a:prstGeom prst="rect">
            <a:avLst/>
          </a:prstGeom>
        </p:spPr>
      </p:pic>
      <p:pic>
        <p:nvPicPr>
          <p:cNvPr id="134" name="Image 58" descr=" ">
            <a:extLst>
              <a:ext uri="{FF2B5EF4-FFF2-40B4-BE49-F238E27FC236}">
                <a16:creationId xmlns:a16="http://schemas.microsoft.com/office/drawing/2014/main" id="{2FF1BDFF-8476-A738-1B8C-EA4957238EE1}"/>
              </a:ext>
            </a:extLst>
          </p:cNvPr>
          <p:cNvPicPr>
            <a:picLocks noChangeAspect="1"/>
          </p:cNvPicPr>
          <p:nvPr/>
        </p:nvPicPr>
        <p:blipFill>
          <a:blip r:embed="rId119">
            <a:extLst>
              <a:ext uri="{96DAC541-7B7A-43D3-8B79-37D633B846F1}">
                <asvg:svgBlip xmlns:asvg="http://schemas.microsoft.com/office/drawing/2016/SVG/main" r:embed="rId120"/>
              </a:ext>
            </a:extLst>
          </a:blip>
          <a:stretch>
            <a:fillRect/>
          </a:stretch>
        </p:blipFill>
        <p:spPr>
          <a:xfrm>
            <a:off x="20751822" y="11884660"/>
            <a:ext cx="508063" cy="508000"/>
          </a:xfrm>
          <a:prstGeom prst="rect">
            <a:avLst/>
          </a:prstGeom>
        </p:spPr>
      </p:pic>
      <p:pic>
        <p:nvPicPr>
          <p:cNvPr id="135" name="Image 59" descr=" ">
            <a:extLst>
              <a:ext uri="{FF2B5EF4-FFF2-40B4-BE49-F238E27FC236}">
                <a16:creationId xmlns:a16="http://schemas.microsoft.com/office/drawing/2014/main" id="{103A36D9-C33B-B390-C672-7186C67CA3C5}"/>
              </a:ext>
            </a:extLst>
          </p:cNvPr>
          <p:cNvPicPr>
            <a:picLocks noChangeAspect="1"/>
          </p:cNvPicPr>
          <p:nvPr/>
        </p:nvPicPr>
        <p:blipFill>
          <a:blip r:embed="rId121">
            <a:extLst>
              <a:ext uri="{96DAC541-7B7A-43D3-8B79-37D633B846F1}">
                <asvg:svgBlip xmlns:asvg="http://schemas.microsoft.com/office/drawing/2016/SVG/main" r:embed="rId122"/>
              </a:ext>
            </a:extLst>
          </a:blip>
          <a:stretch>
            <a:fillRect/>
          </a:stretch>
        </p:blipFill>
        <p:spPr>
          <a:xfrm>
            <a:off x="7024408" y="9052560"/>
            <a:ext cx="495709" cy="523832"/>
          </a:xfrm>
          <a:prstGeom prst="rect">
            <a:avLst/>
          </a:prstGeom>
        </p:spPr>
      </p:pic>
      <p:pic>
        <p:nvPicPr>
          <p:cNvPr id="136" name="Image 60" descr=" ">
            <a:extLst>
              <a:ext uri="{FF2B5EF4-FFF2-40B4-BE49-F238E27FC236}">
                <a16:creationId xmlns:a16="http://schemas.microsoft.com/office/drawing/2014/main" id="{3934AB54-B28B-04B2-FB03-E44AEA23791E}"/>
              </a:ext>
            </a:extLst>
          </p:cNvPr>
          <p:cNvPicPr>
            <a:picLocks noChangeAspect="1"/>
          </p:cNvPicPr>
          <p:nvPr/>
        </p:nvPicPr>
        <p:blipFill>
          <a:blip r:embed="rId123">
            <a:extLst>
              <a:ext uri="{96DAC541-7B7A-43D3-8B79-37D633B846F1}">
                <asvg:svgBlip xmlns:asvg="http://schemas.microsoft.com/office/drawing/2016/SVG/main" r:embed="rId124"/>
              </a:ext>
            </a:extLst>
          </a:blip>
          <a:stretch>
            <a:fillRect/>
          </a:stretch>
        </p:blipFill>
        <p:spPr>
          <a:xfrm>
            <a:off x="18867757" y="3680460"/>
            <a:ext cx="406451" cy="508000"/>
          </a:xfrm>
          <a:prstGeom prst="rect">
            <a:avLst/>
          </a:prstGeom>
        </p:spPr>
      </p:pic>
      <p:pic>
        <p:nvPicPr>
          <p:cNvPr id="137" name="Image 61" descr=" ">
            <a:extLst>
              <a:ext uri="{FF2B5EF4-FFF2-40B4-BE49-F238E27FC236}">
                <a16:creationId xmlns:a16="http://schemas.microsoft.com/office/drawing/2014/main" id="{D3C58388-FA73-A768-E205-0672FF92926A}"/>
              </a:ext>
            </a:extLst>
          </p:cNvPr>
          <p:cNvPicPr>
            <a:picLocks noChangeAspect="1"/>
          </p:cNvPicPr>
          <p:nvPr/>
        </p:nvPicPr>
        <p:blipFill>
          <a:blip r:embed="rId125">
            <a:extLst>
              <a:ext uri="{96DAC541-7B7A-43D3-8B79-37D633B846F1}">
                <asvg:svgBlip xmlns:asvg="http://schemas.microsoft.com/office/drawing/2016/SVG/main" r:embed="rId126"/>
              </a:ext>
            </a:extLst>
          </a:blip>
          <a:stretch>
            <a:fillRect/>
          </a:stretch>
        </p:blipFill>
        <p:spPr>
          <a:xfrm>
            <a:off x="7047070" y="5077460"/>
            <a:ext cx="450385" cy="469900"/>
          </a:xfrm>
          <a:prstGeom prst="rect">
            <a:avLst/>
          </a:prstGeom>
        </p:spPr>
      </p:pic>
      <p:pic>
        <p:nvPicPr>
          <p:cNvPr id="138" name="Image 62" descr=" ">
            <a:extLst>
              <a:ext uri="{FF2B5EF4-FFF2-40B4-BE49-F238E27FC236}">
                <a16:creationId xmlns:a16="http://schemas.microsoft.com/office/drawing/2014/main" id="{1812FB8A-2BE3-06BB-7568-9B245579C04F}"/>
              </a:ext>
            </a:extLst>
          </p:cNvPr>
          <p:cNvPicPr>
            <a:picLocks noChangeAspect="1"/>
          </p:cNvPicPr>
          <p:nvPr/>
        </p:nvPicPr>
        <p:blipFill>
          <a:blip r:embed="rId127">
            <a:extLst>
              <a:ext uri="{96DAC541-7B7A-43D3-8B79-37D633B846F1}">
                <asvg:svgBlip xmlns:asvg="http://schemas.microsoft.com/office/drawing/2016/SVG/main" r:embed="rId128"/>
              </a:ext>
            </a:extLst>
          </a:blip>
          <a:stretch>
            <a:fillRect/>
          </a:stretch>
        </p:blipFill>
        <p:spPr>
          <a:xfrm>
            <a:off x="5112472" y="6385560"/>
            <a:ext cx="450385" cy="440531"/>
          </a:xfrm>
          <a:prstGeom prst="rect">
            <a:avLst/>
          </a:prstGeom>
        </p:spPr>
      </p:pic>
      <p:pic>
        <p:nvPicPr>
          <p:cNvPr id="139" name="Image 63" descr=" ">
            <a:extLst>
              <a:ext uri="{FF2B5EF4-FFF2-40B4-BE49-F238E27FC236}">
                <a16:creationId xmlns:a16="http://schemas.microsoft.com/office/drawing/2014/main" id="{716ADF27-FFD5-8581-689D-F4AE17ED4774}"/>
              </a:ext>
            </a:extLst>
          </p:cNvPr>
          <p:cNvPicPr>
            <a:picLocks noChangeAspect="1"/>
          </p:cNvPicPr>
          <p:nvPr/>
        </p:nvPicPr>
        <p:blipFill>
          <a:blip r:embed="rId129">
            <a:extLst>
              <a:ext uri="{96DAC541-7B7A-43D3-8B79-37D633B846F1}">
                <asvg:svgBlip xmlns:asvg="http://schemas.microsoft.com/office/drawing/2016/SVG/main" r:embed="rId130"/>
              </a:ext>
            </a:extLst>
          </a:blip>
          <a:stretch>
            <a:fillRect/>
          </a:stretch>
        </p:blipFill>
        <p:spPr>
          <a:xfrm>
            <a:off x="18827531" y="6410960"/>
            <a:ext cx="486902" cy="389465"/>
          </a:xfrm>
          <a:prstGeom prst="rect">
            <a:avLst/>
          </a:prstGeom>
        </p:spPr>
      </p:pic>
      <p:pic>
        <p:nvPicPr>
          <p:cNvPr id="140" name="Image 64" descr=" ">
            <a:extLst>
              <a:ext uri="{FF2B5EF4-FFF2-40B4-BE49-F238E27FC236}">
                <a16:creationId xmlns:a16="http://schemas.microsoft.com/office/drawing/2014/main" id="{D314B188-8C51-FF42-1D61-73CC11B1582E}"/>
              </a:ext>
            </a:extLst>
          </p:cNvPr>
          <p:cNvPicPr>
            <a:picLocks noChangeAspect="1"/>
          </p:cNvPicPr>
          <p:nvPr/>
        </p:nvPicPr>
        <p:blipFill>
          <a:blip r:embed="rId131">
            <a:extLst>
              <a:ext uri="{96DAC541-7B7A-43D3-8B79-37D633B846F1}">
                <asvg:svgBlip xmlns:asvg="http://schemas.microsoft.com/office/drawing/2016/SVG/main" r:embed="rId132"/>
              </a:ext>
            </a:extLst>
          </a:blip>
          <a:stretch>
            <a:fillRect/>
          </a:stretch>
        </p:blipFill>
        <p:spPr>
          <a:xfrm>
            <a:off x="20762402" y="7719060"/>
            <a:ext cx="486902" cy="486835"/>
          </a:xfrm>
          <a:prstGeom prst="rect">
            <a:avLst/>
          </a:prstGeom>
        </p:spPr>
      </p:pic>
      <p:pic>
        <p:nvPicPr>
          <p:cNvPr id="141" name="Image 65" descr=" ">
            <a:extLst>
              <a:ext uri="{FF2B5EF4-FFF2-40B4-BE49-F238E27FC236}">
                <a16:creationId xmlns:a16="http://schemas.microsoft.com/office/drawing/2014/main" id="{C2030BF2-6F89-DFF1-E510-5BB6B6AAA143}"/>
              </a:ext>
            </a:extLst>
          </p:cNvPr>
          <p:cNvPicPr>
            <a:picLocks noChangeAspect="1"/>
          </p:cNvPicPr>
          <p:nvPr/>
        </p:nvPicPr>
        <p:blipFill>
          <a:blip r:embed="rId133">
            <a:extLst>
              <a:ext uri="{96DAC541-7B7A-43D3-8B79-37D633B846F1}">
                <asvg:svgBlip xmlns:asvg="http://schemas.microsoft.com/office/drawing/2016/SVG/main" r:embed="rId134"/>
              </a:ext>
            </a:extLst>
          </a:blip>
          <a:stretch>
            <a:fillRect/>
          </a:stretch>
        </p:blipFill>
        <p:spPr>
          <a:xfrm>
            <a:off x="18876229" y="7719060"/>
            <a:ext cx="389507" cy="486749"/>
          </a:xfrm>
          <a:prstGeom prst="rect">
            <a:avLst/>
          </a:prstGeom>
        </p:spPr>
      </p:pic>
      <p:pic>
        <p:nvPicPr>
          <p:cNvPr id="142" name="Image 66" descr=" ">
            <a:extLst>
              <a:ext uri="{FF2B5EF4-FFF2-40B4-BE49-F238E27FC236}">
                <a16:creationId xmlns:a16="http://schemas.microsoft.com/office/drawing/2014/main" id="{CD1609FD-1280-60C6-EBD0-027115242F94}"/>
              </a:ext>
            </a:extLst>
          </p:cNvPr>
          <p:cNvPicPr>
            <a:picLocks noChangeAspect="1"/>
          </p:cNvPicPr>
          <p:nvPr/>
        </p:nvPicPr>
        <p:blipFill>
          <a:blip r:embed="rId135">
            <a:extLst>
              <a:ext uri="{96DAC541-7B7A-43D3-8B79-37D633B846F1}">
                <asvg:svgBlip xmlns:asvg="http://schemas.microsoft.com/office/drawing/2016/SVG/main" r:embed="rId136"/>
              </a:ext>
            </a:extLst>
          </a:blip>
          <a:stretch>
            <a:fillRect/>
          </a:stretch>
        </p:blipFill>
        <p:spPr>
          <a:xfrm>
            <a:off x="20884134" y="6398260"/>
            <a:ext cx="243439" cy="419894"/>
          </a:xfrm>
          <a:prstGeom prst="rect">
            <a:avLst/>
          </a:prstGeom>
        </p:spPr>
      </p:pic>
      <p:pic>
        <p:nvPicPr>
          <p:cNvPr id="143" name="Image 67" descr=" ">
            <a:extLst>
              <a:ext uri="{FF2B5EF4-FFF2-40B4-BE49-F238E27FC236}">
                <a16:creationId xmlns:a16="http://schemas.microsoft.com/office/drawing/2014/main" id="{871DB092-A79E-A9C3-C2DF-7756A28472C0}"/>
              </a:ext>
            </a:extLst>
          </p:cNvPr>
          <p:cNvPicPr>
            <a:picLocks noChangeAspect="1"/>
          </p:cNvPicPr>
          <p:nvPr/>
        </p:nvPicPr>
        <p:blipFill>
          <a:blip r:embed="rId137">
            <a:extLst>
              <a:ext uri="{96DAC541-7B7A-43D3-8B79-37D633B846F1}">
                <asvg:svgBlip xmlns:asvg="http://schemas.microsoft.com/office/drawing/2016/SVG/main" r:embed="rId138"/>
              </a:ext>
            </a:extLst>
          </a:blip>
          <a:stretch>
            <a:fillRect/>
          </a:stretch>
        </p:blipFill>
        <p:spPr>
          <a:xfrm>
            <a:off x="18827568" y="9090660"/>
            <a:ext cx="486828" cy="450354"/>
          </a:xfrm>
          <a:prstGeom prst="rect">
            <a:avLst/>
          </a:prstGeom>
        </p:spPr>
      </p:pic>
      <p:pic>
        <p:nvPicPr>
          <p:cNvPr id="144" name="Image 68" descr=" ">
            <a:extLst>
              <a:ext uri="{FF2B5EF4-FFF2-40B4-BE49-F238E27FC236}">
                <a16:creationId xmlns:a16="http://schemas.microsoft.com/office/drawing/2014/main" id="{829FAFDE-CF22-CE9B-F809-E0FE9EFDD2B7}"/>
              </a:ext>
            </a:extLst>
          </p:cNvPr>
          <p:cNvPicPr>
            <a:picLocks noChangeAspect="1"/>
          </p:cNvPicPr>
          <p:nvPr/>
        </p:nvPicPr>
        <p:blipFill>
          <a:blip r:embed="rId139">
            <a:extLst>
              <a:ext uri="{96DAC541-7B7A-43D3-8B79-37D633B846F1}">
                <asvg:svgBlip xmlns:asvg="http://schemas.microsoft.com/office/drawing/2016/SVG/main" r:embed="rId140"/>
              </a:ext>
            </a:extLst>
          </a:blip>
          <a:stretch>
            <a:fillRect/>
          </a:stretch>
        </p:blipFill>
        <p:spPr>
          <a:xfrm>
            <a:off x="20783575" y="5026660"/>
            <a:ext cx="444556" cy="444500"/>
          </a:xfrm>
          <a:prstGeom prst="rect">
            <a:avLst/>
          </a:prstGeom>
        </p:spPr>
      </p:pic>
      <p:pic>
        <p:nvPicPr>
          <p:cNvPr id="145" name="Image 69" descr=" ">
            <a:extLst>
              <a:ext uri="{FF2B5EF4-FFF2-40B4-BE49-F238E27FC236}">
                <a16:creationId xmlns:a16="http://schemas.microsoft.com/office/drawing/2014/main" id="{2A6760C2-778B-82E2-C823-DAF7520477A5}"/>
              </a:ext>
            </a:extLst>
          </p:cNvPr>
          <p:cNvPicPr>
            <a:picLocks noChangeAspect="1"/>
          </p:cNvPicPr>
          <p:nvPr/>
        </p:nvPicPr>
        <p:blipFill>
          <a:blip r:embed="rId141">
            <a:extLst>
              <a:ext uri="{96DAC541-7B7A-43D3-8B79-37D633B846F1}">
                <asvg:svgBlip xmlns:asvg="http://schemas.microsoft.com/office/drawing/2016/SVG/main" r:embed="rId142"/>
              </a:ext>
            </a:extLst>
          </a:blip>
          <a:stretch>
            <a:fillRect/>
          </a:stretch>
        </p:blipFill>
        <p:spPr>
          <a:xfrm>
            <a:off x="20751822" y="9090660"/>
            <a:ext cx="508063" cy="431800"/>
          </a:xfrm>
          <a:prstGeom prst="rect">
            <a:avLst/>
          </a:prstGeom>
        </p:spPr>
      </p:pic>
      <p:sp>
        <p:nvSpPr>
          <p:cNvPr id="146" name="Text Placeholder 3">
            <a:extLst>
              <a:ext uri="{FF2B5EF4-FFF2-40B4-BE49-F238E27FC236}">
                <a16:creationId xmlns:a16="http://schemas.microsoft.com/office/drawing/2014/main" id="{F5BE204C-3ED2-E9ED-A6FD-AB75C8FB094E}"/>
              </a:ext>
            </a:extLst>
          </p:cNvPr>
          <p:cNvSpPr txBox="1">
            <a:spLocks/>
          </p:cNvSpPr>
          <p:nvPr/>
        </p:nvSpPr>
        <p:spPr>
          <a:xfrm>
            <a:off x="19020996" y="2518572"/>
            <a:ext cx="2407116" cy="42088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2400" kern="0" spc="-48">
                <a:solidFill>
                  <a:schemeClr val="tx2"/>
                </a:solidFill>
                <a:latin typeface="Aptos" panose="020B0004020202020204" pitchFamily="34" charset="0"/>
                <a:hlinkClick r:id="rId143">
                  <a:extLst>
                    <a:ext uri="{A12FA001-AC4F-418D-AE19-62706E023703}">
                      <ahyp:hlinkClr xmlns:ahyp="http://schemas.microsoft.com/office/drawing/2018/hyperlinkcolor" val="tx"/>
                    </a:ext>
                  </a:extLst>
                </a:hlinkClick>
              </a:rPr>
              <a:t>Get more icons</a:t>
            </a:r>
            <a:endParaRPr lang="en-US">
              <a:solidFill>
                <a:schemeClr val="tx2"/>
              </a:solidFill>
              <a:latin typeface="Aptos" panose="020B0004020202020204" pitchFamily="34" charset="0"/>
            </a:endParaRPr>
          </a:p>
        </p:txBody>
      </p:sp>
    </p:spTree>
    <p:extLst>
      <p:ext uri="{BB962C8B-B14F-4D97-AF65-F5344CB8AC3E}">
        <p14:creationId xmlns:p14="http://schemas.microsoft.com/office/powerpoint/2010/main" val="24133708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F2D443-CCBA-F493-BB9C-5979025923DF}"/>
              </a:ext>
            </a:extLst>
          </p:cNvPr>
          <p:cNvSpPr>
            <a:spLocks noGrp="1"/>
          </p:cNvSpPr>
          <p:nvPr>
            <p:ph type="body" sz="quarter" idx="10"/>
          </p:nvPr>
        </p:nvSpPr>
        <p:spPr/>
        <p:txBody>
          <a:bodyPr/>
          <a:lstStyle/>
          <a:p>
            <a:r>
              <a:rPr lang="en-US"/>
              <a:t>Title</a:t>
            </a:r>
          </a:p>
        </p:txBody>
      </p:sp>
      <p:sp>
        <p:nvSpPr>
          <p:cNvPr id="3" name="Text Placeholder 2">
            <a:extLst>
              <a:ext uri="{FF2B5EF4-FFF2-40B4-BE49-F238E27FC236}">
                <a16:creationId xmlns:a16="http://schemas.microsoft.com/office/drawing/2014/main" id="{3E57981F-227E-29FE-3B14-7FCCEA312221}"/>
              </a:ext>
            </a:extLst>
          </p:cNvPr>
          <p:cNvSpPr>
            <a:spLocks noGrp="1"/>
          </p:cNvSpPr>
          <p:nvPr>
            <p:ph type="body" sz="quarter" idx="11"/>
          </p:nvPr>
        </p:nvSpPr>
        <p:spPr/>
        <p:txBody>
          <a:bodyPr/>
          <a:lstStyle/>
          <a:p>
            <a:r>
              <a:rPr lang="en-US">
                <a:solidFill>
                  <a:srgbClr val="969696"/>
                </a:solidFill>
              </a:rPr>
              <a:t>Subtitle</a:t>
            </a:r>
          </a:p>
        </p:txBody>
      </p:sp>
    </p:spTree>
    <p:extLst>
      <p:ext uri="{BB962C8B-B14F-4D97-AF65-F5344CB8AC3E}">
        <p14:creationId xmlns:p14="http://schemas.microsoft.com/office/powerpoint/2010/main" val="33459224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708280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6F9AE82-AE13-BDBB-0884-FE7ECAA45FB7}"/>
              </a:ext>
            </a:extLst>
          </p:cNvPr>
          <p:cNvSpPr>
            <a:spLocks noGrp="1"/>
          </p:cNvSpPr>
          <p:nvPr>
            <p:ph type="body" sz="quarter" idx="15"/>
          </p:nvPr>
        </p:nvSpPr>
        <p:spPr>
          <a:xfrm>
            <a:off x="1083509" y="1093883"/>
            <a:ext cx="7010400" cy="635000"/>
          </a:xfrm>
        </p:spPr>
        <p:txBody>
          <a:bodyPr/>
          <a:lstStyle/>
          <a:p>
            <a:r>
              <a:rPr lang="en-US" b="1"/>
              <a:t>Demo title</a:t>
            </a:r>
          </a:p>
        </p:txBody>
      </p:sp>
      <p:sp>
        <p:nvSpPr>
          <p:cNvPr id="3" name="Media Placeholder 2">
            <a:extLst>
              <a:ext uri="{FF2B5EF4-FFF2-40B4-BE49-F238E27FC236}">
                <a16:creationId xmlns:a16="http://schemas.microsoft.com/office/drawing/2014/main" id="{191A5CB4-1BF3-F3F8-C87A-4D8B1582BB1E}"/>
              </a:ext>
            </a:extLst>
          </p:cNvPr>
          <p:cNvSpPr>
            <a:spLocks noGrp="1"/>
          </p:cNvSpPr>
          <p:nvPr>
            <p:ph type="media" sz="quarter" idx="40"/>
          </p:nvPr>
        </p:nvSpPr>
        <p:spPr>
          <a:solidFill>
            <a:schemeClr val="bg1">
              <a:alpha val="10000"/>
            </a:schemeClr>
          </a:solidFill>
        </p:spPr>
        <p:txBody>
          <a:bodyPr/>
          <a:lstStyle/>
          <a:p>
            <a:endParaRPr lang="en-US"/>
          </a:p>
        </p:txBody>
      </p:sp>
    </p:spTree>
    <p:extLst>
      <p:ext uri="{BB962C8B-B14F-4D97-AF65-F5344CB8AC3E}">
        <p14:creationId xmlns:p14="http://schemas.microsoft.com/office/powerpoint/2010/main" val="228185297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193F398-3EE3-EE54-BF79-C560659A801F}"/>
              </a:ext>
            </a:extLst>
          </p:cNvPr>
          <p:cNvSpPr>
            <a:spLocks noGrp="1"/>
          </p:cNvSpPr>
          <p:nvPr>
            <p:ph type="body" sz="quarter" idx="10"/>
          </p:nvPr>
        </p:nvSpPr>
        <p:spPr/>
        <p:txBody>
          <a:bodyPr/>
          <a:lstStyle/>
          <a:p>
            <a:r>
              <a:rPr lang="en-US"/>
              <a:t>Feature list</a:t>
            </a:r>
          </a:p>
        </p:txBody>
      </p:sp>
      <p:sp>
        <p:nvSpPr>
          <p:cNvPr id="4" name="Text Placeholder 3">
            <a:extLst>
              <a:ext uri="{FF2B5EF4-FFF2-40B4-BE49-F238E27FC236}">
                <a16:creationId xmlns:a16="http://schemas.microsoft.com/office/drawing/2014/main" id="{6CC69F9C-45ED-17C9-F828-AE5E905470EB}"/>
              </a:ext>
            </a:extLst>
          </p:cNvPr>
          <p:cNvSpPr>
            <a:spLocks noGrp="1"/>
          </p:cNvSpPr>
          <p:nvPr>
            <p:ph type="body" sz="quarter" idx="13"/>
          </p:nvPr>
        </p:nvSpPr>
        <p:spPr/>
        <p:txBody>
          <a:bodyPr/>
          <a:lstStyle/>
          <a:p>
            <a:r>
              <a:rPr lang="en-US"/>
              <a:t>New features in new release</a:t>
            </a:r>
          </a:p>
        </p:txBody>
      </p:sp>
      <p:sp>
        <p:nvSpPr>
          <p:cNvPr id="5" name="Text Placeholder 4">
            <a:extLst>
              <a:ext uri="{FF2B5EF4-FFF2-40B4-BE49-F238E27FC236}">
                <a16:creationId xmlns:a16="http://schemas.microsoft.com/office/drawing/2014/main" id="{BFD21DDA-0E90-87AD-71E4-C14531DEA22A}"/>
              </a:ext>
            </a:extLst>
          </p:cNvPr>
          <p:cNvSpPr>
            <a:spLocks noGrp="1"/>
          </p:cNvSpPr>
          <p:nvPr>
            <p:ph type="body" sz="quarter" idx="14"/>
          </p:nvPr>
        </p:nvSpPr>
        <p:spPr/>
        <p:txBody>
          <a:bodyPr/>
          <a:lstStyle/>
          <a:p>
            <a:r>
              <a:rPr lang="en-US">
                <a:latin typeface="Aptos" panose="020B0004020202020204" pitchFamily="34" charset="0"/>
              </a:rPr>
              <a:t>This list item can also work as a bullet point</a:t>
            </a:r>
          </a:p>
        </p:txBody>
      </p:sp>
      <p:sp>
        <p:nvSpPr>
          <p:cNvPr id="6" name="Text Placeholder 5">
            <a:extLst>
              <a:ext uri="{FF2B5EF4-FFF2-40B4-BE49-F238E27FC236}">
                <a16:creationId xmlns:a16="http://schemas.microsoft.com/office/drawing/2014/main" id="{698E5B39-3BC3-A28F-F97A-8906ECE9F166}"/>
              </a:ext>
            </a:extLst>
          </p:cNvPr>
          <p:cNvSpPr>
            <a:spLocks noGrp="1"/>
          </p:cNvSpPr>
          <p:nvPr>
            <p:ph type="body" sz="quarter" idx="15"/>
          </p:nvPr>
        </p:nvSpPr>
        <p:spPr/>
        <p:txBody>
          <a:bodyPr/>
          <a:lstStyle/>
          <a:p>
            <a:r>
              <a:rPr lang="en-US">
                <a:latin typeface="Aptos" panose="020B0004020202020204" pitchFamily="34" charset="0"/>
              </a:rPr>
              <a:t>This list item can also work as a bullet point</a:t>
            </a:r>
          </a:p>
        </p:txBody>
      </p:sp>
      <p:sp>
        <p:nvSpPr>
          <p:cNvPr id="7" name="Text Placeholder 6">
            <a:extLst>
              <a:ext uri="{FF2B5EF4-FFF2-40B4-BE49-F238E27FC236}">
                <a16:creationId xmlns:a16="http://schemas.microsoft.com/office/drawing/2014/main" id="{6B6C89C4-8CF3-3192-B908-7DAC9A009611}"/>
              </a:ext>
            </a:extLst>
          </p:cNvPr>
          <p:cNvSpPr>
            <a:spLocks noGrp="1"/>
          </p:cNvSpPr>
          <p:nvPr>
            <p:ph type="body" sz="quarter" idx="16"/>
          </p:nvPr>
        </p:nvSpPr>
        <p:spPr/>
        <p:txBody>
          <a:bodyPr/>
          <a:lstStyle/>
          <a:p>
            <a:r>
              <a:rPr lang="en-US">
                <a:latin typeface="Aptos" panose="020B0004020202020204" pitchFamily="34" charset="0"/>
              </a:rPr>
              <a:t>This list item can also work as a bullet point</a:t>
            </a:r>
          </a:p>
        </p:txBody>
      </p:sp>
      <p:sp>
        <p:nvSpPr>
          <p:cNvPr id="8" name="Text Placeholder 7">
            <a:extLst>
              <a:ext uri="{FF2B5EF4-FFF2-40B4-BE49-F238E27FC236}">
                <a16:creationId xmlns:a16="http://schemas.microsoft.com/office/drawing/2014/main" id="{BE1B0E00-F549-582B-D2C6-460495F0258F}"/>
              </a:ext>
            </a:extLst>
          </p:cNvPr>
          <p:cNvSpPr>
            <a:spLocks noGrp="1"/>
          </p:cNvSpPr>
          <p:nvPr>
            <p:ph type="body" sz="quarter" idx="17"/>
          </p:nvPr>
        </p:nvSpPr>
        <p:spPr/>
        <p:txBody>
          <a:bodyPr/>
          <a:lstStyle/>
          <a:p>
            <a:r>
              <a:rPr lang="en-US">
                <a:latin typeface="Aptos" panose="020B0004020202020204" pitchFamily="34" charset="0"/>
              </a:rPr>
              <a:t>This list item can also work as a bullet point</a:t>
            </a:r>
          </a:p>
        </p:txBody>
      </p:sp>
      <p:sp>
        <p:nvSpPr>
          <p:cNvPr id="9" name="Text Placeholder 8">
            <a:extLst>
              <a:ext uri="{FF2B5EF4-FFF2-40B4-BE49-F238E27FC236}">
                <a16:creationId xmlns:a16="http://schemas.microsoft.com/office/drawing/2014/main" id="{22674392-3C42-A986-8706-5184AF4782C9}"/>
              </a:ext>
            </a:extLst>
          </p:cNvPr>
          <p:cNvSpPr>
            <a:spLocks noGrp="1"/>
          </p:cNvSpPr>
          <p:nvPr>
            <p:ph type="body" sz="quarter" idx="18"/>
          </p:nvPr>
        </p:nvSpPr>
        <p:spPr/>
        <p:txBody>
          <a:bodyPr/>
          <a:lstStyle/>
          <a:p>
            <a:r>
              <a:rPr lang="en-US">
                <a:latin typeface="Aptos" panose="020B0004020202020204" pitchFamily="34" charset="0"/>
              </a:rPr>
              <a:t>This list item can also work as a bullet point</a:t>
            </a:r>
          </a:p>
        </p:txBody>
      </p:sp>
      <p:sp>
        <p:nvSpPr>
          <p:cNvPr id="10" name="Text Placeholder 9">
            <a:extLst>
              <a:ext uri="{FF2B5EF4-FFF2-40B4-BE49-F238E27FC236}">
                <a16:creationId xmlns:a16="http://schemas.microsoft.com/office/drawing/2014/main" id="{E1594A19-CEFE-1976-F1A8-5D593652DD4E}"/>
              </a:ext>
            </a:extLst>
          </p:cNvPr>
          <p:cNvSpPr>
            <a:spLocks noGrp="1"/>
          </p:cNvSpPr>
          <p:nvPr>
            <p:ph type="body" sz="quarter" idx="19"/>
          </p:nvPr>
        </p:nvSpPr>
        <p:spPr/>
        <p:txBody>
          <a:bodyPr/>
          <a:lstStyle/>
          <a:p>
            <a:r>
              <a:rPr lang="en-US">
                <a:latin typeface="Aptos" panose="020B0004020202020204" pitchFamily="34" charset="0"/>
              </a:rPr>
              <a:t>This list item can also work as a bullet point</a:t>
            </a:r>
          </a:p>
        </p:txBody>
      </p:sp>
      <p:sp>
        <p:nvSpPr>
          <p:cNvPr id="11" name="Text Placeholder 1">
            <a:extLst>
              <a:ext uri="{FF2B5EF4-FFF2-40B4-BE49-F238E27FC236}">
                <a16:creationId xmlns:a16="http://schemas.microsoft.com/office/drawing/2014/main" id="{FF172252-9D99-DEE8-B424-29ABA3B19A21}"/>
              </a:ext>
            </a:extLst>
          </p:cNvPr>
          <p:cNvSpPr txBox="1">
            <a:spLocks/>
          </p:cNvSpPr>
          <p:nvPr/>
        </p:nvSpPr>
        <p:spPr>
          <a:xfrm>
            <a:off x="1140565" y="2003503"/>
            <a:ext cx="7010400" cy="939800"/>
          </a:xfrm>
          <a:prstGeom prst="rect">
            <a:avLst/>
          </a:prstGeom>
        </p:spPr>
        <p:txBody>
          <a:bodyPr/>
          <a:lstStyle>
            <a:lvl1pPr marL="0" indent="0" algn="l" defTabSz="914400" rtl="0" eaLnBrk="1" latinLnBrk="0" hangingPunct="1">
              <a:lnSpc>
                <a:spcPts val="6800"/>
              </a:lnSpc>
              <a:spcBef>
                <a:spcPct val="20000"/>
              </a:spcBef>
              <a:buFont typeface="Arial" pitchFamily="34" charset="0"/>
              <a:buNone/>
              <a:defRPr lang="en-US" sz="6000" kern="0" spc="-120" dirty="0" smtClean="0">
                <a:solidFill>
                  <a:schemeClr val="bg1"/>
                </a:solidFill>
                <a:latin typeface="Segoe UI Variable Display Semibold" pitchFamily="34" charset="0"/>
                <a:ea typeface="Segoe UI Variable Display Semibold" pitchFamily="34" charset="-122"/>
                <a:cs typeface="Segoe UI Variable Display Semibold" pitchFamily="34" charset="-12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chemeClr val="bg2"/>
                </a:solidFill>
                <a:latin typeface="Poppins" pitchFamily="2" charset="77"/>
                <a:cs typeface="Poppins" pitchFamily="2" charset="77"/>
              </a:rPr>
              <a:t>Subtitle</a:t>
            </a:r>
          </a:p>
        </p:txBody>
      </p:sp>
    </p:spTree>
    <p:extLst>
      <p:ext uri="{BB962C8B-B14F-4D97-AF65-F5344CB8AC3E}">
        <p14:creationId xmlns:p14="http://schemas.microsoft.com/office/powerpoint/2010/main" val="20377142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accent5">
            <a:lumMod val="25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21D4859-F728-9F76-3473-A44C50789F7D}"/>
              </a:ext>
            </a:extLst>
          </p:cNvPr>
          <p:cNvSpPr>
            <a:spLocks noGrp="1"/>
          </p:cNvSpPr>
          <p:nvPr>
            <p:ph type="body" sz="quarter" idx="10"/>
          </p:nvPr>
        </p:nvSpPr>
        <p:spPr/>
        <p:txBody>
          <a:bodyPr/>
          <a:lstStyle/>
          <a:p>
            <a:r>
              <a:rPr lang="en-US"/>
              <a:t>Title</a:t>
            </a:r>
          </a:p>
        </p:txBody>
      </p:sp>
      <p:sp>
        <p:nvSpPr>
          <p:cNvPr id="3" name="Text Placeholder 2">
            <a:extLst>
              <a:ext uri="{FF2B5EF4-FFF2-40B4-BE49-F238E27FC236}">
                <a16:creationId xmlns:a16="http://schemas.microsoft.com/office/drawing/2014/main" id="{A482F8D5-1337-1C36-4C34-DE10AE33B7C8}"/>
              </a:ext>
            </a:extLst>
          </p:cNvPr>
          <p:cNvSpPr>
            <a:spLocks noGrp="1"/>
          </p:cNvSpPr>
          <p:nvPr>
            <p:ph type="body" sz="quarter" idx="11"/>
          </p:nvPr>
        </p:nvSpPr>
        <p:spPr>
          <a:xfrm>
            <a:off x="8401050" y="1066799"/>
            <a:ext cx="1219577" cy="812165"/>
          </a:xfrm>
        </p:spPr>
        <p:txBody>
          <a:bodyPr/>
          <a:lstStyle/>
          <a:p>
            <a:r>
              <a:rPr lang="en-US"/>
              <a:t>01</a:t>
            </a:r>
          </a:p>
        </p:txBody>
      </p:sp>
      <p:sp>
        <p:nvSpPr>
          <p:cNvPr id="4" name="Text Placeholder 3">
            <a:extLst>
              <a:ext uri="{FF2B5EF4-FFF2-40B4-BE49-F238E27FC236}">
                <a16:creationId xmlns:a16="http://schemas.microsoft.com/office/drawing/2014/main" id="{8CF5BD1F-7605-9199-243A-3C76C7236179}"/>
              </a:ext>
            </a:extLst>
          </p:cNvPr>
          <p:cNvSpPr>
            <a:spLocks noGrp="1"/>
          </p:cNvSpPr>
          <p:nvPr>
            <p:ph type="body" sz="quarter" idx="13"/>
          </p:nvPr>
        </p:nvSpPr>
        <p:spPr/>
        <p:txBody>
          <a:bodyPr/>
          <a:lstStyle/>
          <a:p>
            <a:r>
              <a:rPr lang="en-US">
                <a:solidFill>
                  <a:schemeClr val="bg1"/>
                </a:solidFill>
              </a:rPr>
              <a:t>Table of contents</a:t>
            </a:r>
          </a:p>
        </p:txBody>
      </p:sp>
      <p:sp>
        <p:nvSpPr>
          <p:cNvPr id="6" name="Text Placeholder 5">
            <a:extLst>
              <a:ext uri="{FF2B5EF4-FFF2-40B4-BE49-F238E27FC236}">
                <a16:creationId xmlns:a16="http://schemas.microsoft.com/office/drawing/2014/main" id="{B5041B65-5BB8-D084-91E7-209943AD6435}"/>
              </a:ext>
            </a:extLst>
          </p:cNvPr>
          <p:cNvSpPr>
            <a:spLocks noGrp="1"/>
          </p:cNvSpPr>
          <p:nvPr>
            <p:ph type="body" sz="quarter" idx="16"/>
          </p:nvPr>
        </p:nvSpPr>
        <p:spPr/>
        <p:txBody>
          <a:bodyPr/>
          <a:lstStyle/>
          <a:p>
            <a:r>
              <a:rPr lang="en-US"/>
              <a:t>Title</a:t>
            </a:r>
          </a:p>
        </p:txBody>
      </p:sp>
      <p:sp>
        <p:nvSpPr>
          <p:cNvPr id="7" name="Text Placeholder 6">
            <a:extLst>
              <a:ext uri="{FF2B5EF4-FFF2-40B4-BE49-F238E27FC236}">
                <a16:creationId xmlns:a16="http://schemas.microsoft.com/office/drawing/2014/main" id="{02D7A79A-98C7-8D04-2E97-734B1907E943}"/>
              </a:ext>
            </a:extLst>
          </p:cNvPr>
          <p:cNvSpPr>
            <a:spLocks noGrp="1"/>
          </p:cNvSpPr>
          <p:nvPr>
            <p:ph type="body" sz="quarter" idx="17"/>
          </p:nvPr>
        </p:nvSpPr>
        <p:spPr>
          <a:xfrm>
            <a:off x="8401050" y="1969624"/>
            <a:ext cx="1219577" cy="812165"/>
          </a:xfrm>
        </p:spPr>
        <p:txBody>
          <a:bodyPr/>
          <a:lstStyle/>
          <a:p>
            <a:r>
              <a:rPr lang="en-US"/>
              <a:t>02</a:t>
            </a:r>
          </a:p>
        </p:txBody>
      </p:sp>
      <p:sp>
        <p:nvSpPr>
          <p:cNvPr id="8" name="Text Placeholder 7">
            <a:extLst>
              <a:ext uri="{FF2B5EF4-FFF2-40B4-BE49-F238E27FC236}">
                <a16:creationId xmlns:a16="http://schemas.microsoft.com/office/drawing/2014/main" id="{87E4512D-B731-FD5F-F924-6AA98DCCB732}"/>
              </a:ext>
            </a:extLst>
          </p:cNvPr>
          <p:cNvSpPr>
            <a:spLocks noGrp="1"/>
          </p:cNvSpPr>
          <p:nvPr>
            <p:ph type="body" sz="quarter" idx="18"/>
          </p:nvPr>
        </p:nvSpPr>
        <p:spPr/>
        <p:txBody>
          <a:bodyPr/>
          <a:lstStyle/>
          <a:p>
            <a:r>
              <a:rPr lang="en-US"/>
              <a:t>Title</a:t>
            </a:r>
          </a:p>
          <a:p>
            <a:endParaRPr lang="en-US"/>
          </a:p>
        </p:txBody>
      </p:sp>
      <p:sp>
        <p:nvSpPr>
          <p:cNvPr id="9" name="Text Placeholder 8">
            <a:extLst>
              <a:ext uri="{FF2B5EF4-FFF2-40B4-BE49-F238E27FC236}">
                <a16:creationId xmlns:a16="http://schemas.microsoft.com/office/drawing/2014/main" id="{C6B93EA1-8180-D38E-E35C-F4530B50952A}"/>
              </a:ext>
            </a:extLst>
          </p:cNvPr>
          <p:cNvSpPr>
            <a:spLocks noGrp="1"/>
          </p:cNvSpPr>
          <p:nvPr>
            <p:ph type="body" sz="quarter" idx="19"/>
          </p:nvPr>
        </p:nvSpPr>
        <p:spPr>
          <a:xfrm>
            <a:off x="8401050" y="2879557"/>
            <a:ext cx="1219577" cy="812165"/>
          </a:xfrm>
        </p:spPr>
        <p:txBody>
          <a:bodyPr/>
          <a:lstStyle/>
          <a:p>
            <a:r>
              <a:rPr lang="en-US"/>
              <a:t>03</a:t>
            </a:r>
          </a:p>
        </p:txBody>
      </p:sp>
      <p:sp>
        <p:nvSpPr>
          <p:cNvPr id="10" name="Text Placeholder 9">
            <a:extLst>
              <a:ext uri="{FF2B5EF4-FFF2-40B4-BE49-F238E27FC236}">
                <a16:creationId xmlns:a16="http://schemas.microsoft.com/office/drawing/2014/main" id="{ADE5C82F-5EC7-E628-53C0-2FD279D6C610}"/>
              </a:ext>
            </a:extLst>
          </p:cNvPr>
          <p:cNvSpPr>
            <a:spLocks noGrp="1"/>
          </p:cNvSpPr>
          <p:nvPr>
            <p:ph type="body" sz="quarter" idx="20"/>
          </p:nvPr>
        </p:nvSpPr>
        <p:spPr/>
        <p:txBody>
          <a:bodyPr/>
          <a:lstStyle/>
          <a:p>
            <a:r>
              <a:rPr lang="en-US"/>
              <a:t>Title</a:t>
            </a:r>
          </a:p>
          <a:p>
            <a:endParaRPr lang="en-US"/>
          </a:p>
        </p:txBody>
      </p:sp>
      <p:sp>
        <p:nvSpPr>
          <p:cNvPr id="11" name="Text Placeholder 10">
            <a:extLst>
              <a:ext uri="{FF2B5EF4-FFF2-40B4-BE49-F238E27FC236}">
                <a16:creationId xmlns:a16="http://schemas.microsoft.com/office/drawing/2014/main" id="{F646F73B-9E7E-5973-A4C8-299BC636CF9F}"/>
              </a:ext>
            </a:extLst>
          </p:cNvPr>
          <p:cNvSpPr>
            <a:spLocks noGrp="1"/>
          </p:cNvSpPr>
          <p:nvPr>
            <p:ph type="body" sz="quarter" idx="21"/>
          </p:nvPr>
        </p:nvSpPr>
        <p:spPr>
          <a:xfrm>
            <a:off x="8401050" y="3789490"/>
            <a:ext cx="1219577" cy="812165"/>
          </a:xfrm>
        </p:spPr>
        <p:txBody>
          <a:bodyPr/>
          <a:lstStyle/>
          <a:p>
            <a:r>
              <a:rPr lang="en-US"/>
              <a:t>04</a:t>
            </a:r>
          </a:p>
        </p:txBody>
      </p:sp>
      <p:sp>
        <p:nvSpPr>
          <p:cNvPr id="12" name="Text Placeholder 11">
            <a:extLst>
              <a:ext uri="{FF2B5EF4-FFF2-40B4-BE49-F238E27FC236}">
                <a16:creationId xmlns:a16="http://schemas.microsoft.com/office/drawing/2014/main" id="{A1DA97AA-542A-60D6-16F8-E8F8B6598FF0}"/>
              </a:ext>
            </a:extLst>
          </p:cNvPr>
          <p:cNvSpPr>
            <a:spLocks noGrp="1"/>
          </p:cNvSpPr>
          <p:nvPr>
            <p:ph type="body" sz="quarter" idx="22"/>
          </p:nvPr>
        </p:nvSpPr>
        <p:spPr/>
        <p:txBody>
          <a:bodyPr/>
          <a:lstStyle/>
          <a:p>
            <a:r>
              <a:rPr lang="en-US"/>
              <a:t>Title</a:t>
            </a:r>
          </a:p>
          <a:p>
            <a:endParaRPr lang="en-US"/>
          </a:p>
        </p:txBody>
      </p:sp>
      <p:sp>
        <p:nvSpPr>
          <p:cNvPr id="13" name="Text Placeholder 12">
            <a:extLst>
              <a:ext uri="{FF2B5EF4-FFF2-40B4-BE49-F238E27FC236}">
                <a16:creationId xmlns:a16="http://schemas.microsoft.com/office/drawing/2014/main" id="{F7869120-54C4-8276-2EB7-EA9C4755ADF4}"/>
              </a:ext>
            </a:extLst>
          </p:cNvPr>
          <p:cNvSpPr>
            <a:spLocks noGrp="1"/>
          </p:cNvSpPr>
          <p:nvPr>
            <p:ph type="body" sz="quarter" idx="23"/>
          </p:nvPr>
        </p:nvSpPr>
        <p:spPr>
          <a:xfrm>
            <a:off x="8401050" y="4699423"/>
            <a:ext cx="1219577" cy="812165"/>
          </a:xfrm>
        </p:spPr>
        <p:txBody>
          <a:bodyPr/>
          <a:lstStyle/>
          <a:p>
            <a:r>
              <a:rPr lang="en-US"/>
              <a:t>05</a:t>
            </a:r>
          </a:p>
        </p:txBody>
      </p:sp>
      <p:sp>
        <p:nvSpPr>
          <p:cNvPr id="14" name="Text Placeholder 13">
            <a:extLst>
              <a:ext uri="{FF2B5EF4-FFF2-40B4-BE49-F238E27FC236}">
                <a16:creationId xmlns:a16="http://schemas.microsoft.com/office/drawing/2014/main" id="{D5B06EAF-B1AA-043B-3ABC-1F668048F8D4}"/>
              </a:ext>
            </a:extLst>
          </p:cNvPr>
          <p:cNvSpPr>
            <a:spLocks noGrp="1"/>
          </p:cNvSpPr>
          <p:nvPr>
            <p:ph type="body" sz="quarter" idx="24"/>
          </p:nvPr>
        </p:nvSpPr>
        <p:spPr/>
        <p:txBody>
          <a:bodyPr/>
          <a:lstStyle/>
          <a:p>
            <a:r>
              <a:rPr lang="en-US"/>
              <a:t>Title</a:t>
            </a:r>
          </a:p>
          <a:p>
            <a:endParaRPr lang="en-US"/>
          </a:p>
        </p:txBody>
      </p:sp>
      <p:sp>
        <p:nvSpPr>
          <p:cNvPr id="15" name="Text Placeholder 14">
            <a:extLst>
              <a:ext uri="{FF2B5EF4-FFF2-40B4-BE49-F238E27FC236}">
                <a16:creationId xmlns:a16="http://schemas.microsoft.com/office/drawing/2014/main" id="{DC75418E-EC7A-43F7-B4CB-80C33F8E4571}"/>
              </a:ext>
            </a:extLst>
          </p:cNvPr>
          <p:cNvSpPr>
            <a:spLocks noGrp="1"/>
          </p:cNvSpPr>
          <p:nvPr>
            <p:ph type="body" sz="quarter" idx="25"/>
          </p:nvPr>
        </p:nvSpPr>
        <p:spPr>
          <a:xfrm>
            <a:off x="8401050" y="5609356"/>
            <a:ext cx="1219577" cy="812165"/>
          </a:xfrm>
        </p:spPr>
        <p:txBody>
          <a:bodyPr/>
          <a:lstStyle/>
          <a:p>
            <a:r>
              <a:rPr lang="en-US"/>
              <a:t>06</a:t>
            </a:r>
          </a:p>
        </p:txBody>
      </p:sp>
      <p:sp>
        <p:nvSpPr>
          <p:cNvPr id="16" name="Text Placeholder 15">
            <a:extLst>
              <a:ext uri="{FF2B5EF4-FFF2-40B4-BE49-F238E27FC236}">
                <a16:creationId xmlns:a16="http://schemas.microsoft.com/office/drawing/2014/main" id="{CE1EF013-BAFD-B6F7-91E5-1BB091386764}"/>
              </a:ext>
            </a:extLst>
          </p:cNvPr>
          <p:cNvSpPr>
            <a:spLocks noGrp="1"/>
          </p:cNvSpPr>
          <p:nvPr>
            <p:ph type="body" sz="quarter" idx="26"/>
          </p:nvPr>
        </p:nvSpPr>
        <p:spPr/>
        <p:txBody>
          <a:bodyPr/>
          <a:lstStyle/>
          <a:p>
            <a:r>
              <a:rPr lang="en-US"/>
              <a:t>Title</a:t>
            </a:r>
          </a:p>
          <a:p>
            <a:endParaRPr lang="en-US"/>
          </a:p>
        </p:txBody>
      </p:sp>
      <p:sp>
        <p:nvSpPr>
          <p:cNvPr id="17" name="Text Placeholder 16">
            <a:extLst>
              <a:ext uri="{FF2B5EF4-FFF2-40B4-BE49-F238E27FC236}">
                <a16:creationId xmlns:a16="http://schemas.microsoft.com/office/drawing/2014/main" id="{A4E26A54-79B7-47E0-A689-5A72384412BC}"/>
              </a:ext>
            </a:extLst>
          </p:cNvPr>
          <p:cNvSpPr>
            <a:spLocks noGrp="1"/>
          </p:cNvSpPr>
          <p:nvPr>
            <p:ph type="body" sz="quarter" idx="27"/>
          </p:nvPr>
        </p:nvSpPr>
        <p:spPr>
          <a:xfrm>
            <a:off x="8401050" y="6519289"/>
            <a:ext cx="1219577" cy="812165"/>
          </a:xfrm>
        </p:spPr>
        <p:txBody>
          <a:bodyPr/>
          <a:lstStyle/>
          <a:p>
            <a:r>
              <a:rPr lang="en-US"/>
              <a:t>07</a:t>
            </a:r>
          </a:p>
        </p:txBody>
      </p:sp>
      <p:sp>
        <p:nvSpPr>
          <p:cNvPr id="18" name="Text Placeholder 17">
            <a:extLst>
              <a:ext uri="{FF2B5EF4-FFF2-40B4-BE49-F238E27FC236}">
                <a16:creationId xmlns:a16="http://schemas.microsoft.com/office/drawing/2014/main" id="{70E5D68B-7CF6-6A56-46F8-C8293EF38D9F}"/>
              </a:ext>
            </a:extLst>
          </p:cNvPr>
          <p:cNvSpPr>
            <a:spLocks noGrp="1"/>
          </p:cNvSpPr>
          <p:nvPr>
            <p:ph type="body" sz="quarter" idx="28"/>
          </p:nvPr>
        </p:nvSpPr>
        <p:spPr/>
        <p:txBody>
          <a:bodyPr/>
          <a:lstStyle/>
          <a:p>
            <a:r>
              <a:rPr lang="en-US"/>
              <a:t>Title</a:t>
            </a:r>
          </a:p>
        </p:txBody>
      </p:sp>
      <p:sp>
        <p:nvSpPr>
          <p:cNvPr id="19" name="Text Placeholder 18">
            <a:extLst>
              <a:ext uri="{FF2B5EF4-FFF2-40B4-BE49-F238E27FC236}">
                <a16:creationId xmlns:a16="http://schemas.microsoft.com/office/drawing/2014/main" id="{766D88A9-28EE-78BE-6043-F1ADA1199006}"/>
              </a:ext>
            </a:extLst>
          </p:cNvPr>
          <p:cNvSpPr>
            <a:spLocks noGrp="1"/>
          </p:cNvSpPr>
          <p:nvPr>
            <p:ph type="body" sz="quarter" idx="29"/>
          </p:nvPr>
        </p:nvSpPr>
        <p:spPr>
          <a:xfrm>
            <a:off x="8401050" y="7429222"/>
            <a:ext cx="1219577" cy="812165"/>
          </a:xfrm>
        </p:spPr>
        <p:txBody>
          <a:bodyPr/>
          <a:lstStyle/>
          <a:p>
            <a:r>
              <a:rPr lang="en-US"/>
              <a:t>08</a:t>
            </a:r>
          </a:p>
        </p:txBody>
      </p:sp>
    </p:spTree>
    <p:extLst>
      <p:ext uri="{BB962C8B-B14F-4D97-AF65-F5344CB8AC3E}">
        <p14:creationId xmlns:p14="http://schemas.microsoft.com/office/powerpoint/2010/main" val="12508211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701317C-3AEC-0904-250B-F6F8701C211E}"/>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41897443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accent5">
            <a:lumMod val="25000"/>
          </a:schemeClr>
        </a:solidFill>
        <a:effectLst/>
      </p:bgPr>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DCBAC25-6CF2-B251-FC56-AF6C22C07F72}"/>
              </a:ext>
            </a:extLst>
          </p:cNvPr>
          <p:cNvSpPr>
            <a:spLocks noGrp="1"/>
          </p:cNvSpPr>
          <p:nvPr>
            <p:ph type="body" sz="quarter" idx="10"/>
          </p:nvPr>
        </p:nvSpPr>
        <p:spPr>
          <a:xfrm>
            <a:off x="1703385" y="2148766"/>
            <a:ext cx="19905331" cy="7026762"/>
          </a:xfrm>
        </p:spPr>
        <p:txBody>
          <a:bodyPr/>
          <a:lstStyle/>
          <a:p>
            <a:r>
              <a:rPr lang="en-US">
                <a:solidFill>
                  <a:schemeClr val="accent2">
                    <a:lumMod val="60000"/>
                    <a:lumOff val="40000"/>
                  </a:schemeClr>
                </a:solidFill>
              </a:rPr>
              <a:t>Aspire is free and open source—always. No hidden costs, no lock-in. Join a thriving community and help shape the future of cloud-native development.</a:t>
            </a:r>
          </a:p>
        </p:txBody>
      </p:sp>
      <p:sp>
        <p:nvSpPr>
          <p:cNvPr id="3" name="Text Placeholder 2">
            <a:extLst>
              <a:ext uri="{FF2B5EF4-FFF2-40B4-BE49-F238E27FC236}">
                <a16:creationId xmlns:a16="http://schemas.microsoft.com/office/drawing/2014/main" id="{5F49C300-E273-75FC-52EF-4BC067BCB789}"/>
              </a:ext>
            </a:extLst>
          </p:cNvPr>
          <p:cNvSpPr>
            <a:spLocks noGrp="1"/>
          </p:cNvSpPr>
          <p:nvPr>
            <p:ph type="body" sz="quarter" idx="11"/>
          </p:nvPr>
        </p:nvSpPr>
        <p:spPr/>
        <p:txBody>
          <a:bodyPr/>
          <a:lstStyle/>
          <a:p>
            <a:r>
              <a:rPr lang="en-US">
                <a:latin typeface="Aptos" panose="020B0004020202020204" pitchFamily="34" charset="0"/>
              </a:rPr>
              <a:t>Name and Last Name</a:t>
            </a:r>
          </a:p>
        </p:txBody>
      </p:sp>
      <p:sp>
        <p:nvSpPr>
          <p:cNvPr id="4" name="Text Placeholder 3">
            <a:extLst>
              <a:ext uri="{FF2B5EF4-FFF2-40B4-BE49-F238E27FC236}">
                <a16:creationId xmlns:a16="http://schemas.microsoft.com/office/drawing/2014/main" id="{8042519F-3824-E24D-5934-C1FDF1A2CD25}"/>
              </a:ext>
            </a:extLst>
          </p:cNvPr>
          <p:cNvSpPr>
            <a:spLocks noGrp="1"/>
          </p:cNvSpPr>
          <p:nvPr>
            <p:ph type="body" sz="quarter" idx="12"/>
          </p:nvPr>
        </p:nvSpPr>
        <p:spPr/>
        <p:txBody>
          <a:bodyPr/>
          <a:lstStyle/>
          <a:p>
            <a:r>
              <a:rPr lang="en-US" kern="0" spc="-48">
                <a:latin typeface="Aptos" panose="020B0004020202020204" pitchFamily="34" charset="0"/>
                <a:ea typeface="Segoe UI Variable Display Semibold" pitchFamily="34" charset="-122"/>
                <a:cs typeface="Poppins" pitchFamily="2" charset="77"/>
              </a:rPr>
              <a:t>Director of Brand Strategy</a:t>
            </a:r>
            <a:endParaRPr lang="en-US" sz="2000">
              <a:latin typeface="Aptos" panose="020B0004020202020204" pitchFamily="34" charset="0"/>
            </a:endParaRPr>
          </a:p>
        </p:txBody>
      </p:sp>
    </p:spTree>
    <p:extLst>
      <p:ext uri="{BB962C8B-B14F-4D97-AF65-F5344CB8AC3E}">
        <p14:creationId xmlns:p14="http://schemas.microsoft.com/office/powerpoint/2010/main" val="18327567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443EB5D-6A2D-301A-E591-6172D95E14AE}"/>
              </a:ext>
            </a:extLst>
          </p:cNvPr>
          <p:cNvSpPr>
            <a:spLocks noGrp="1"/>
          </p:cNvSpPr>
          <p:nvPr>
            <p:ph type="body" sz="quarter" idx="10"/>
          </p:nvPr>
        </p:nvSpPr>
        <p:spPr/>
        <p:txBody>
          <a:bodyPr/>
          <a:lstStyle/>
          <a:p>
            <a:r>
              <a:rPr lang="en-US"/>
              <a:t>Title</a:t>
            </a:r>
          </a:p>
        </p:txBody>
      </p:sp>
      <p:sp>
        <p:nvSpPr>
          <p:cNvPr id="3" name="Text Placeholder 2">
            <a:extLst>
              <a:ext uri="{FF2B5EF4-FFF2-40B4-BE49-F238E27FC236}">
                <a16:creationId xmlns:a16="http://schemas.microsoft.com/office/drawing/2014/main" id="{10B6EBBA-1C76-2A8A-308C-BDC81E8AEBFC}"/>
              </a:ext>
            </a:extLst>
          </p:cNvPr>
          <p:cNvSpPr>
            <a:spLocks noGrp="1"/>
          </p:cNvSpPr>
          <p:nvPr>
            <p:ph type="body" sz="quarter" idx="11"/>
          </p:nvPr>
        </p:nvSpPr>
        <p:spPr/>
        <p:txBody>
          <a:bodyPr/>
          <a:lstStyle/>
          <a:p>
            <a:r>
              <a:rPr lang="en-US"/>
              <a:t>Subtitle</a:t>
            </a:r>
          </a:p>
        </p:txBody>
      </p:sp>
      <p:graphicFrame>
        <p:nvGraphicFramePr>
          <p:cNvPr id="5" name="Chart Placeholder 4">
            <a:extLst>
              <a:ext uri="{FF2B5EF4-FFF2-40B4-BE49-F238E27FC236}">
                <a16:creationId xmlns:a16="http://schemas.microsoft.com/office/drawing/2014/main" id="{08A4940B-B629-8BA2-2629-DF40E4F059F1}"/>
              </a:ext>
            </a:extLst>
          </p:cNvPr>
          <p:cNvGraphicFramePr>
            <a:graphicFrameLocks noGrp="1"/>
          </p:cNvGraphicFramePr>
          <p:nvPr>
            <p:ph type="chart" sz="quarter" idx="12"/>
            <p:extLst>
              <p:ext uri="{D42A27DB-BD31-4B8C-83A1-F6EECF244321}">
                <p14:modId xmlns:p14="http://schemas.microsoft.com/office/powerpoint/2010/main" val="853618303"/>
              </p:ext>
            </p:extLst>
          </p:nvPr>
        </p:nvGraphicFramePr>
        <p:xfrm>
          <a:off x="5624513" y="3733800"/>
          <a:ext cx="13138150" cy="7466013"/>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 Placeholder 1">
            <a:extLst>
              <a:ext uri="{FF2B5EF4-FFF2-40B4-BE49-F238E27FC236}">
                <a16:creationId xmlns:a16="http://schemas.microsoft.com/office/drawing/2014/main" id="{6563B709-3104-7B8E-F0D9-5F53A2163ACE}"/>
              </a:ext>
            </a:extLst>
          </p:cNvPr>
          <p:cNvSpPr txBox="1">
            <a:spLocks/>
          </p:cNvSpPr>
          <p:nvPr/>
        </p:nvSpPr>
        <p:spPr>
          <a:xfrm>
            <a:off x="10916019" y="6724650"/>
            <a:ext cx="2593235" cy="939800"/>
          </a:xfrm>
          <a:prstGeom prst="rect">
            <a:avLst/>
          </a:prstGeom>
        </p:spPr>
        <p:txBody>
          <a:bodyPr/>
          <a:lstStyle>
            <a:lvl1pPr marL="0" indent="0" algn="l" defTabSz="914400" rtl="0" eaLnBrk="1" latinLnBrk="0" hangingPunct="1">
              <a:lnSpc>
                <a:spcPts val="6800"/>
              </a:lnSpc>
              <a:spcBef>
                <a:spcPct val="20000"/>
              </a:spcBef>
              <a:buFont typeface="Arial" pitchFamily="34" charset="0"/>
              <a:buNone/>
              <a:defRPr lang="en-US" sz="6000" kern="0" spc="-120" dirty="0" smtClean="0">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b="1">
                <a:solidFill>
                  <a:schemeClr val="bg1"/>
                </a:solidFill>
                <a:latin typeface="Poppins" pitchFamily="2" charset="77"/>
                <a:cs typeface="Poppins" pitchFamily="2" charset="77"/>
              </a:rPr>
              <a:t>FY25</a:t>
            </a:r>
          </a:p>
        </p:txBody>
      </p:sp>
    </p:spTree>
    <p:extLst>
      <p:ext uri="{BB962C8B-B14F-4D97-AF65-F5344CB8AC3E}">
        <p14:creationId xmlns:p14="http://schemas.microsoft.com/office/powerpoint/2010/main" val="4084868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5EDFCF-6D14-1E14-3078-3B98719B5284}"/>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39576687-9767-1D57-7121-50D50CCD0A46}"/>
              </a:ext>
            </a:extLst>
          </p:cNvPr>
          <p:cNvSpPr>
            <a:spLocks noGrp="1"/>
          </p:cNvSpPr>
          <p:nvPr>
            <p:ph type="body" sz="quarter" idx="29"/>
          </p:nvPr>
        </p:nvSpPr>
        <p:spPr>
          <a:xfrm>
            <a:off x="1123700" y="4497299"/>
            <a:ext cx="7528809" cy="1890091"/>
          </a:xfrm>
        </p:spPr>
        <p:txBody>
          <a:bodyPr/>
          <a:lstStyle/>
          <a:p>
            <a:r>
              <a:rPr lang="en-US">
                <a:latin typeface="+mj-lt"/>
              </a:rPr>
              <a:t>Building blocks, not black boxes</a:t>
            </a:r>
          </a:p>
        </p:txBody>
      </p:sp>
      <p:sp>
        <p:nvSpPr>
          <p:cNvPr id="3" name="Text Placeholder 2">
            <a:extLst>
              <a:ext uri="{FF2B5EF4-FFF2-40B4-BE49-F238E27FC236}">
                <a16:creationId xmlns:a16="http://schemas.microsoft.com/office/drawing/2014/main" id="{F575B961-1662-AB00-E4BA-AE8187DD75D8}"/>
              </a:ext>
            </a:extLst>
          </p:cNvPr>
          <p:cNvSpPr>
            <a:spLocks noGrp="1"/>
          </p:cNvSpPr>
          <p:nvPr>
            <p:ph type="body" sz="quarter" idx="30"/>
          </p:nvPr>
        </p:nvSpPr>
        <p:spPr>
          <a:xfrm>
            <a:off x="1153844" y="6472055"/>
            <a:ext cx="7235775" cy="4038140"/>
          </a:xfrm>
        </p:spPr>
        <p:txBody>
          <a:bodyPr/>
          <a:lstStyle/>
          <a:p>
            <a:pPr>
              <a:defRPr/>
            </a:pPr>
            <a:r>
              <a:rPr lang="en-US">
                <a:latin typeface="Aptos" panose="020B0004020202020204" pitchFamily="34" charset="0"/>
              </a:rPr>
              <a:t>Use our prebuilt packages or bring your own. Bootstrap and run any type of container, CLI, or AI agent </a:t>
            </a:r>
            <a:r>
              <a:rPr lang="en-US"/>
              <a:t>with a few lines of code.</a:t>
            </a:r>
            <a:endParaRPr lang="en-US">
              <a:latin typeface="Aptos" panose="020B0004020202020204" pitchFamily="34" charset="0"/>
            </a:endParaRPr>
          </a:p>
        </p:txBody>
      </p:sp>
      <p:sp>
        <p:nvSpPr>
          <p:cNvPr id="5" name="Rounded Rectangle 4">
            <a:extLst>
              <a:ext uri="{FF2B5EF4-FFF2-40B4-BE49-F238E27FC236}">
                <a16:creationId xmlns:a16="http://schemas.microsoft.com/office/drawing/2014/main" id="{56704612-E211-ADB4-B81B-0B4A00500CF8}"/>
              </a:ext>
            </a:extLst>
          </p:cNvPr>
          <p:cNvSpPr/>
          <p:nvPr/>
        </p:nvSpPr>
        <p:spPr>
          <a:xfrm>
            <a:off x="1153845" y="3336800"/>
            <a:ext cx="2434944" cy="604395"/>
          </a:xfrm>
          <a:prstGeom prst="roundRect">
            <a:avLst>
              <a:gd name="adj" fmla="val 50000"/>
            </a:avLst>
          </a:prstGeom>
          <a:gradFill>
            <a:gsLst>
              <a:gs pos="0">
                <a:schemeClr val="accent2">
                  <a:lumMod val="40000"/>
                  <a:lumOff val="60000"/>
                </a:schemeClr>
              </a:gs>
              <a:gs pos="99000">
                <a:schemeClr val="accent1"/>
              </a:gs>
            </a:gsLst>
            <a:lin ang="3000000" scaled="0"/>
          </a:gra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solidFill>
                <a:latin typeface="Poppins" pitchFamily="2" charset="77"/>
              </a:rPr>
              <a:t>Integrations</a:t>
            </a:r>
          </a:p>
        </p:txBody>
      </p:sp>
      <p:pic>
        <p:nvPicPr>
          <p:cNvPr id="12" name="Picture Placeholder 11" descr="A screenshot of a phone&#10;&#10;AI-generated content may be incorrect.">
            <a:extLst>
              <a:ext uri="{FF2B5EF4-FFF2-40B4-BE49-F238E27FC236}">
                <a16:creationId xmlns:a16="http://schemas.microsoft.com/office/drawing/2014/main" id="{A966EB29-2759-8C7B-D276-21F370345B6C}"/>
              </a:ext>
            </a:extLst>
          </p:cNvPr>
          <p:cNvPicPr>
            <a:picLocks noGrp="1" noChangeAspect="1"/>
          </p:cNvPicPr>
          <p:nvPr>
            <p:ph type="pic" sz="quarter" idx="28"/>
          </p:nvPr>
        </p:nvPicPr>
        <p:blipFill>
          <a:blip r:embed="rId3"/>
          <a:srcRect l="-15" t="4254" r="15" b="1792"/>
          <a:stretch>
            <a:fillRect/>
          </a:stretch>
        </p:blipFill>
        <p:spPr>
          <a:xfrm>
            <a:off x="10544175" y="1143000"/>
            <a:ext cx="12687300" cy="11315700"/>
          </a:xfrm>
        </p:spPr>
      </p:pic>
    </p:spTree>
    <p:extLst>
      <p:ext uri="{BB962C8B-B14F-4D97-AF65-F5344CB8AC3E}">
        <p14:creationId xmlns:p14="http://schemas.microsoft.com/office/powerpoint/2010/main" val="129986290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771C66B-C0B5-FD78-4735-59E3FBD19B7B}"/>
              </a:ext>
            </a:extLst>
          </p:cNvPr>
          <p:cNvSpPr>
            <a:spLocks noGrp="1"/>
          </p:cNvSpPr>
          <p:nvPr>
            <p:ph type="body" sz="quarter" idx="10"/>
          </p:nvPr>
        </p:nvSpPr>
        <p:spPr>
          <a:xfrm>
            <a:off x="1140565" y="1066800"/>
            <a:ext cx="7010400" cy="939800"/>
          </a:xfrm>
        </p:spPr>
        <p:txBody>
          <a:bodyPr/>
          <a:lstStyle/>
          <a:p>
            <a:r>
              <a:rPr lang="en-US"/>
              <a:t>Title</a:t>
            </a:r>
          </a:p>
        </p:txBody>
      </p:sp>
      <p:sp>
        <p:nvSpPr>
          <p:cNvPr id="3" name="Text Placeholder 2">
            <a:extLst>
              <a:ext uri="{FF2B5EF4-FFF2-40B4-BE49-F238E27FC236}">
                <a16:creationId xmlns:a16="http://schemas.microsoft.com/office/drawing/2014/main" id="{EC50F79C-656E-C956-E581-069119B1A039}"/>
              </a:ext>
            </a:extLst>
          </p:cNvPr>
          <p:cNvSpPr>
            <a:spLocks noGrp="1"/>
          </p:cNvSpPr>
          <p:nvPr>
            <p:ph type="body" sz="quarter" idx="11"/>
          </p:nvPr>
        </p:nvSpPr>
        <p:spPr>
          <a:xfrm>
            <a:off x="1140565" y="1930400"/>
            <a:ext cx="7010400" cy="939800"/>
          </a:xfrm>
        </p:spPr>
        <p:txBody>
          <a:bodyPr/>
          <a:lstStyle/>
          <a:p>
            <a:r>
              <a:rPr lang="en-US"/>
              <a:t>Subtitle</a:t>
            </a:r>
          </a:p>
        </p:txBody>
      </p:sp>
      <p:sp>
        <p:nvSpPr>
          <p:cNvPr id="4" name="Text Placeholder 3">
            <a:extLst>
              <a:ext uri="{FF2B5EF4-FFF2-40B4-BE49-F238E27FC236}">
                <a16:creationId xmlns:a16="http://schemas.microsoft.com/office/drawing/2014/main" id="{9423426E-DFCC-1329-5933-9915C0F2A0F9}"/>
              </a:ext>
            </a:extLst>
          </p:cNvPr>
          <p:cNvSpPr>
            <a:spLocks noGrp="1"/>
          </p:cNvSpPr>
          <p:nvPr>
            <p:ph type="body" sz="quarter" idx="12"/>
          </p:nvPr>
        </p:nvSpPr>
        <p:spPr>
          <a:xfrm>
            <a:off x="1521734" y="6283848"/>
            <a:ext cx="7010400" cy="939800"/>
          </a:xfrm>
        </p:spPr>
        <p:txBody>
          <a:bodyPr/>
          <a:lstStyle/>
          <a:p>
            <a:r>
              <a:rPr lang="en-US"/>
              <a:t>Item 1</a:t>
            </a:r>
          </a:p>
        </p:txBody>
      </p:sp>
      <p:sp>
        <p:nvSpPr>
          <p:cNvPr id="5" name="Text Placeholder 4">
            <a:extLst>
              <a:ext uri="{FF2B5EF4-FFF2-40B4-BE49-F238E27FC236}">
                <a16:creationId xmlns:a16="http://schemas.microsoft.com/office/drawing/2014/main" id="{A191CBB7-4638-D129-FF88-3A638E6C48A0}"/>
              </a:ext>
            </a:extLst>
          </p:cNvPr>
          <p:cNvSpPr>
            <a:spLocks noGrp="1"/>
          </p:cNvSpPr>
          <p:nvPr>
            <p:ph type="body" sz="quarter" idx="13"/>
          </p:nvPr>
        </p:nvSpPr>
        <p:spPr>
          <a:xfrm>
            <a:off x="1521734" y="7147448"/>
            <a:ext cx="7010400" cy="939800"/>
          </a:xfrm>
        </p:spPr>
        <p:txBody>
          <a:bodyPr/>
          <a:lstStyle/>
          <a:p>
            <a:r>
              <a:rPr lang="en-US">
                <a:solidFill>
                  <a:schemeClr val="bg2"/>
                </a:solidFill>
              </a:rPr>
              <a:t>Subtitle</a:t>
            </a:r>
          </a:p>
        </p:txBody>
      </p:sp>
      <p:sp>
        <p:nvSpPr>
          <p:cNvPr id="6" name="Text Placeholder 5">
            <a:extLst>
              <a:ext uri="{FF2B5EF4-FFF2-40B4-BE49-F238E27FC236}">
                <a16:creationId xmlns:a16="http://schemas.microsoft.com/office/drawing/2014/main" id="{FCB00C7E-44C6-D496-073C-39627109BE0D}"/>
              </a:ext>
            </a:extLst>
          </p:cNvPr>
          <p:cNvSpPr>
            <a:spLocks noGrp="1"/>
          </p:cNvSpPr>
          <p:nvPr>
            <p:ph type="body" sz="quarter" idx="14"/>
          </p:nvPr>
        </p:nvSpPr>
        <p:spPr>
          <a:xfrm>
            <a:off x="12695501" y="6283848"/>
            <a:ext cx="7863426" cy="939800"/>
          </a:xfrm>
        </p:spPr>
        <p:txBody>
          <a:bodyPr/>
          <a:lstStyle/>
          <a:p>
            <a:r>
              <a:rPr lang="en-US"/>
              <a:t>Item 2</a:t>
            </a:r>
          </a:p>
        </p:txBody>
      </p:sp>
      <p:sp>
        <p:nvSpPr>
          <p:cNvPr id="7" name="Text Placeholder 6">
            <a:extLst>
              <a:ext uri="{FF2B5EF4-FFF2-40B4-BE49-F238E27FC236}">
                <a16:creationId xmlns:a16="http://schemas.microsoft.com/office/drawing/2014/main" id="{B15AE75D-F1FA-FD82-E486-7DCCBEFB077E}"/>
              </a:ext>
            </a:extLst>
          </p:cNvPr>
          <p:cNvSpPr>
            <a:spLocks noGrp="1"/>
          </p:cNvSpPr>
          <p:nvPr>
            <p:ph type="body" sz="quarter" idx="15"/>
          </p:nvPr>
        </p:nvSpPr>
        <p:spPr>
          <a:xfrm>
            <a:off x="12695501" y="7147448"/>
            <a:ext cx="7010400" cy="939800"/>
          </a:xfrm>
        </p:spPr>
        <p:txBody>
          <a:bodyPr/>
          <a:lstStyle/>
          <a:p>
            <a:r>
              <a:rPr lang="en-US">
                <a:solidFill>
                  <a:schemeClr val="bg2"/>
                </a:solidFill>
              </a:rPr>
              <a:t>Subtitle</a:t>
            </a:r>
          </a:p>
        </p:txBody>
      </p:sp>
      <p:sp>
        <p:nvSpPr>
          <p:cNvPr id="8" name="Text Placeholder 7">
            <a:extLst>
              <a:ext uri="{FF2B5EF4-FFF2-40B4-BE49-F238E27FC236}">
                <a16:creationId xmlns:a16="http://schemas.microsoft.com/office/drawing/2014/main" id="{A340DA7C-CACB-CEBB-AAA4-87334F73627C}"/>
              </a:ext>
            </a:extLst>
          </p:cNvPr>
          <p:cNvSpPr>
            <a:spLocks noGrp="1"/>
          </p:cNvSpPr>
          <p:nvPr>
            <p:ph type="body" sz="quarter" idx="16"/>
          </p:nvPr>
        </p:nvSpPr>
        <p:spPr>
          <a:xfrm>
            <a:off x="1511686" y="10216619"/>
            <a:ext cx="4408488" cy="552981"/>
          </a:xfrm>
        </p:spPr>
        <p:txBody>
          <a:bodyPr anchor="b"/>
          <a:lstStyle/>
          <a:p>
            <a:r>
              <a:rPr lang="en-US">
                <a:latin typeface="Aptos" panose="020B0004020202020204" pitchFamily="34" charset="0"/>
              </a:rPr>
              <a:t>Description</a:t>
            </a:r>
          </a:p>
        </p:txBody>
      </p:sp>
      <p:sp>
        <p:nvSpPr>
          <p:cNvPr id="9" name="Text Placeholder 8">
            <a:extLst>
              <a:ext uri="{FF2B5EF4-FFF2-40B4-BE49-F238E27FC236}">
                <a16:creationId xmlns:a16="http://schemas.microsoft.com/office/drawing/2014/main" id="{F96EB4A0-2113-12CC-046A-763E0DA18945}"/>
              </a:ext>
            </a:extLst>
          </p:cNvPr>
          <p:cNvSpPr>
            <a:spLocks noGrp="1"/>
          </p:cNvSpPr>
          <p:nvPr>
            <p:ph type="body" sz="quarter" idx="17"/>
          </p:nvPr>
        </p:nvSpPr>
        <p:spPr>
          <a:xfrm>
            <a:off x="12685453" y="10216619"/>
            <a:ext cx="4408488" cy="552981"/>
          </a:xfrm>
        </p:spPr>
        <p:txBody>
          <a:bodyPr anchor="b"/>
          <a:lstStyle/>
          <a:p>
            <a:r>
              <a:rPr lang="en-US">
                <a:latin typeface="Aptos" panose="020B0004020202020204" pitchFamily="34" charset="0"/>
              </a:rPr>
              <a:t>Description</a:t>
            </a:r>
          </a:p>
        </p:txBody>
      </p:sp>
    </p:spTree>
    <p:extLst>
      <p:ext uri="{BB962C8B-B14F-4D97-AF65-F5344CB8AC3E}">
        <p14:creationId xmlns:p14="http://schemas.microsoft.com/office/powerpoint/2010/main" val="12116254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5E7B841-3251-EFDC-3BF2-519AE2BE7E7E}"/>
              </a:ext>
            </a:extLst>
          </p:cNvPr>
          <p:cNvSpPr>
            <a:spLocks noGrp="1"/>
          </p:cNvSpPr>
          <p:nvPr>
            <p:ph type="body" sz="quarter" idx="12"/>
          </p:nvPr>
        </p:nvSpPr>
        <p:spPr>
          <a:xfrm>
            <a:off x="8962126" y="6308811"/>
            <a:ext cx="6140138" cy="939800"/>
          </a:xfrm>
        </p:spPr>
        <p:txBody>
          <a:bodyPr/>
          <a:lstStyle/>
          <a:p>
            <a:r>
              <a:rPr lang="en-US"/>
              <a:t>Item 2</a:t>
            </a:r>
          </a:p>
        </p:txBody>
      </p:sp>
      <p:sp>
        <p:nvSpPr>
          <p:cNvPr id="3" name="Text Placeholder 2">
            <a:extLst>
              <a:ext uri="{FF2B5EF4-FFF2-40B4-BE49-F238E27FC236}">
                <a16:creationId xmlns:a16="http://schemas.microsoft.com/office/drawing/2014/main" id="{1126128C-DD68-29C0-F793-8B04A095E469}"/>
              </a:ext>
            </a:extLst>
          </p:cNvPr>
          <p:cNvSpPr>
            <a:spLocks noGrp="1"/>
          </p:cNvSpPr>
          <p:nvPr>
            <p:ph type="body" sz="quarter" idx="13"/>
          </p:nvPr>
        </p:nvSpPr>
        <p:spPr>
          <a:xfrm>
            <a:off x="8962126" y="7322915"/>
            <a:ext cx="6140138" cy="939800"/>
          </a:xfrm>
        </p:spPr>
        <p:txBody>
          <a:bodyPr/>
          <a:lstStyle/>
          <a:p>
            <a:r>
              <a:rPr lang="en-US">
                <a:solidFill>
                  <a:schemeClr val="bg2"/>
                </a:solidFill>
              </a:rPr>
              <a:t>Subtitle</a:t>
            </a:r>
          </a:p>
        </p:txBody>
      </p:sp>
      <p:sp>
        <p:nvSpPr>
          <p:cNvPr id="4" name="Text Placeholder 3">
            <a:extLst>
              <a:ext uri="{FF2B5EF4-FFF2-40B4-BE49-F238E27FC236}">
                <a16:creationId xmlns:a16="http://schemas.microsoft.com/office/drawing/2014/main" id="{9432DCD8-6B24-CAB2-A4C4-4E96D8DB07C6}"/>
              </a:ext>
            </a:extLst>
          </p:cNvPr>
          <p:cNvSpPr>
            <a:spLocks noGrp="1"/>
          </p:cNvSpPr>
          <p:nvPr>
            <p:ph type="body" sz="quarter" idx="16"/>
          </p:nvPr>
        </p:nvSpPr>
        <p:spPr>
          <a:xfrm>
            <a:off x="8962126" y="10216619"/>
            <a:ext cx="4408488" cy="552981"/>
          </a:xfrm>
        </p:spPr>
        <p:txBody>
          <a:bodyPr anchor="b"/>
          <a:lstStyle/>
          <a:p>
            <a:r>
              <a:rPr lang="en-US">
                <a:solidFill>
                  <a:schemeClr val="bg1"/>
                </a:solidFill>
                <a:latin typeface="Aptos" panose="020B0004020202020204" pitchFamily="34" charset="0"/>
              </a:rPr>
              <a:t>Description</a:t>
            </a:r>
          </a:p>
        </p:txBody>
      </p:sp>
      <p:sp>
        <p:nvSpPr>
          <p:cNvPr id="5" name="Text Placeholder 4">
            <a:extLst>
              <a:ext uri="{FF2B5EF4-FFF2-40B4-BE49-F238E27FC236}">
                <a16:creationId xmlns:a16="http://schemas.microsoft.com/office/drawing/2014/main" id="{6C4FAD97-DACB-AC7B-28E0-D405A115102B}"/>
              </a:ext>
            </a:extLst>
          </p:cNvPr>
          <p:cNvSpPr>
            <a:spLocks noGrp="1"/>
          </p:cNvSpPr>
          <p:nvPr>
            <p:ph type="body" sz="quarter" idx="17"/>
          </p:nvPr>
        </p:nvSpPr>
        <p:spPr>
          <a:xfrm>
            <a:off x="16425607" y="6308811"/>
            <a:ext cx="6140138" cy="939800"/>
          </a:xfrm>
        </p:spPr>
        <p:txBody>
          <a:bodyPr/>
          <a:lstStyle/>
          <a:p>
            <a:r>
              <a:rPr lang="en-US"/>
              <a:t>Item 3</a:t>
            </a:r>
          </a:p>
        </p:txBody>
      </p:sp>
      <p:sp>
        <p:nvSpPr>
          <p:cNvPr id="6" name="Text Placeholder 5">
            <a:extLst>
              <a:ext uri="{FF2B5EF4-FFF2-40B4-BE49-F238E27FC236}">
                <a16:creationId xmlns:a16="http://schemas.microsoft.com/office/drawing/2014/main" id="{F80C2B48-12D7-FA02-5A74-2AA4048AA6B6}"/>
              </a:ext>
            </a:extLst>
          </p:cNvPr>
          <p:cNvSpPr>
            <a:spLocks noGrp="1"/>
          </p:cNvSpPr>
          <p:nvPr>
            <p:ph type="body" sz="quarter" idx="18"/>
          </p:nvPr>
        </p:nvSpPr>
        <p:spPr>
          <a:xfrm>
            <a:off x="16425607" y="7322915"/>
            <a:ext cx="6140138" cy="939800"/>
          </a:xfrm>
        </p:spPr>
        <p:txBody>
          <a:bodyPr/>
          <a:lstStyle/>
          <a:p>
            <a:r>
              <a:rPr lang="en-US">
                <a:solidFill>
                  <a:schemeClr val="bg2"/>
                </a:solidFill>
              </a:rPr>
              <a:t>Subtitle</a:t>
            </a:r>
          </a:p>
        </p:txBody>
      </p:sp>
      <p:sp>
        <p:nvSpPr>
          <p:cNvPr id="7" name="Text Placeholder 6">
            <a:extLst>
              <a:ext uri="{FF2B5EF4-FFF2-40B4-BE49-F238E27FC236}">
                <a16:creationId xmlns:a16="http://schemas.microsoft.com/office/drawing/2014/main" id="{F1F1EAFC-0860-BC4E-8EC7-611F7D3C80F4}"/>
              </a:ext>
            </a:extLst>
          </p:cNvPr>
          <p:cNvSpPr>
            <a:spLocks noGrp="1"/>
          </p:cNvSpPr>
          <p:nvPr>
            <p:ph type="body" sz="quarter" idx="19"/>
          </p:nvPr>
        </p:nvSpPr>
        <p:spPr>
          <a:xfrm>
            <a:off x="16425607" y="10216619"/>
            <a:ext cx="4408488" cy="552981"/>
          </a:xfrm>
        </p:spPr>
        <p:txBody>
          <a:bodyPr anchor="b"/>
          <a:lstStyle/>
          <a:p>
            <a:r>
              <a:rPr lang="en-US">
                <a:solidFill>
                  <a:schemeClr val="bg1"/>
                </a:solidFill>
                <a:latin typeface="Aptos" panose="020B0004020202020204" pitchFamily="34" charset="0"/>
              </a:rPr>
              <a:t>Description</a:t>
            </a:r>
          </a:p>
        </p:txBody>
      </p:sp>
      <p:sp>
        <p:nvSpPr>
          <p:cNvPr id="9" name="Text Placeholder 8">
            <a:extLst>
              <a:ext uri="{FF2B5EF4-FFF2-40B4-BE49-F238E27FC236}">
                <a16:creationId xmlns:a16="http://schemas.microsoft.com/office/drawing/2014/main" id="{63D3321F-4968-A3A0-9CE0-9A247B76D28E}"/>
              </a:ext>
            </a:extLst>
          </p:cNvPr>
          <p:cNvSpPr>
            <a:spLocks noGrp="1"/>
          </p:cNvSpPr>
          <p:nvPr>
            <p:ph type="body" sz="quarter" idx="21"/>
          </p:nvPr>
        </p:nvSpPr>
        <p:spPr>
          <a:xfrm>
            <a:off x="1498645" y="7280877"/>
            <a:ext cx="6140138" cy="939800"/>
          </a:xfrm>
        </p:spPr>
        <p:txBody>
          <a:bodyPr/>
          <a:lstStyle/>
          <a:p>
            <a:r>
              <a:rPr lang="en-US">
                <a:solidFill>
                  <a:schemeClr val="bg2"/>
                </a:solidFill>
              </a:rPr>
              <a:t>Subtitle</a:t>
            </a:r>
          </a:p>
        </p:txBody>
      </p:sp>
      <p:sp>
        <p:nvSpPr>
          <p:cNvPr id="10" name="Text Placeholder 9">
            <a:extLst>
              <a:ext uri="{FF2B5EF4-FFF2-40B4-BE49-F238E27FC236}">
                <a16:creationId xmlns:a16="http://schemas.microsoft.com/office/drawing/2014/main" id="{5BFF3BB6-BEFA-2C3A-C224-A91F76DFE097}"/>
              </a:ext>
            </a:extLst>
          </p:cNvPr>
          <p:cNvSpPr>
            <a:spLocks noGrp="1"/>
          </p:cNvSpPr>
          <p:nvPr>
            <p:ph type="body" sz="quarter" idx="10"/>
          </p:nvPr>
        </p:nvSpPr>
        <p:spPr>
          <a:xfrm>
            <a:off x="1140565" y="1500658"/>
            <a:ext cx="7010400" cy="939800"/>
          </a:xfrm>
        </p:spPr>
        <p:txBody>
          <a:bodyPr/>
          <a:lstStyle/>
          <a:p>
            <a:r>
              <a:rPr lang="en-US"/>
              <a:t>Title</a:t>
            </a:r>
          </a:p>
        </p:txBody>
      </p:sp>
      <p:sp>
        <p:nvSpPr>
          <p:cNvPr id="11" name="Text Placeholder 10">
            <a:extLst>
              <a:ext uri="{FF2B5EF4-FFF2-40B4-BE49-F238E27FC236}">
                <a16:creationId xmlns:a16="http://schemas.microsoft.com/office/drawing/2014/main" id="{CC9718C8-DD68-8526-BF9E-B046837248E0}"/>
              </a:ext>
            </a:extLst>
          </p:cNvPr>
          <p:cNvSpPr>
            <a:spLocks noGrp="1"/>
          </p:cNvSpPr>
          <p:nvPr>
            <p:ph type="body" sz="quarter" idx="11"/>
          </p:nvPr>
        </p:nvSpPr>
        <p:spPr>
          <a:xfrm>
            <a:off x="1140565" y="2858532"/>
            <a:ext cx="7010400" cy="939800"/>
          </a:xfrm>
        </p:spPr>
        <p:txBody>
          <a:bodyPr/>
          <a:lstStyle/>
          <a:p>
            <a:r>
              <a:rPr lang="en-US"/>
              <a:t>Subtitle</a:t>
            </a:r>
          </a:p>
        </p:txBody>
      </p:sp>
      <p:sp>
        <p:nvSpPr>
          <p:cNvPr id="8" name="Text Placeholder 7">
            <a:extLst>
              <a:ext uri="{FF2B5EF4-FFF2-40B4-BE49-F238E27FC236}">
                <a16:creationId xmlns:a16="http://schemas.microsoft.com/office/drawing/2014/main" id="{ECD9D241-C1B7-B429-7EFA-39C4AA9E559A}"/>
              </a:ext>
            </a:extLst>
          </p:cNvPr>
          <p:cNvSpPr>
            <a:spLocks noGrp="1"/>
          </p:cNvSpPr>
          <p:nvPr>
            <p:ph type="body" sz="quarter" idx="22"/>
          </p:nvPr>
        </p:nvSpPr>
        <p:spPr/>
        <p:txBody>
          <a:bodyPr/>
          <a:lstStyle/>
          <a:p>
            <a:r>
              <a:rPr lang="en-US"/>
              <a:t>Item 1</a:t>
            </a:r>
          </a:p>
        </p:txBody>
      </p:sp>
      <p:sp>
        <p:nvSpPr>
          <p:cNvPr id="22" name="Text Placeholder 3">
            <a:extLst>
              <a:ext uri="{FF2B5EF4-FFF2-40B4-BE49-F238E27FC236}">
                <a16:creationId xmlns:a16="http://schemas.microsoft.com/office/drawing/2014/main" id="{D1CA2668-AC8E-CBE2-EB43-718BCDBADFBA}"/>
              </a:ext>
            </a:extLst>
          </p:cNvPr>
          <p:cNvSpPr txBox="1">
            <a:spLocks/>
          </p:cNvSpPr>
          <p:nvPr/>
        </p:nvSpPr>
        <p:spPr>
          <a:xfrm>
            <a:off x="1616742" y="10217150"/>
            <a:ext cx="4408487" cy="552450"/>
          </a:xfrm>
          <a:prstGeom prst="rect">
            <a:avLst/>
          </a:prstGeom>
        </p:spPr>
        <p:txBody>
          <a:bodyPr anchor="b"/>
          <a:lstStyle>
            <a:lvl1pPr marL="0" indent="0" algn="l" defTabSz="914400" rtl="0" eaLnBrk="1" latinLnBrk="0" hangingPunct="1">
              <a:lnSpc>
                <a:spcPts val="3200"/>
              </a:lnSpc>
              <a:spcBef>
                <a:spcPct val="20000"/>
              </a:spcBef>
              <a:buFont typeface="Arial" pitchFamily="34" charset="0"/>
              <a:buNone/>
              <a:defRPr lang="en-US" sz="2400" kern="0" spc="-48" dirty="0">
                <a:solidFill>
                  <a:srgbClr val="0F0F0F">
                    <a:alpha val="100000"/>
                  </a:srgbClr>
                </a:solidFill>
                <a:latin typeface="Segoe UI Variable Display Semibold" pitchFamily="34" charset="0"/>
                <a:ea typeface="Segoe UI Variable Display Semibold" pitchFamily="34" charset="-122"/>
                <a:cs typeface="Segoe UI Variable Display Semibold" pitchFamily="34" charset="-12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chemeClr val="bg1"/>
                </a:solidFill>
                <a:latin typeface="Aptos" panose="020B0004020202020204" pitchFamily="34" charset="0"/>
                <a:cs typeface="Poppins" pitchFamily="2" charset="77"/>
              </a:rPr>
              <a:t>Description</a:t>
            </a:r>
          </a:p>
        </p:txBody>
      </p:sp>
    </p:spTree>
    <p:extLst>
      <p:ext uri="{BB962C8B-B14F-4D97-AF65-F5344CB8AC3E}">
        <p14:creationId xmlns:p14="http://schemas.microsoft.com/office/powerpoint/2010/main" val="359862545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95C14F-926D-1EB3-42C1-5A26FE79FAC7}"/>
              </a:ext>
            </a:extLst>
          </p:cNvPr>
          <p:cNvSpPr>
            <a:spLocks noGrp="1"/>
          </p:cNvSpPr>
          <p:nvPr>
            <p:ph type="body" sz="quarter" idx="10"/>
          </p:nvPr>
        </p:nvSpPr>
        <p:spPr/>
        <p:txBody>
          <a:bodyPr/>
          <a:lstStyle/>
          <a:p>
            <a:r>
              <a:rPr lang="en-US"/>
              <a:t>Title</a:t>
            </a:r>
          </a:p>
        </p:txBody>
      </p:sp>
      <p:sp>
        <p:nvSpPr>
          <p:cNvPr id="3" name="Text Placeholder 2">
            <a:extLst>
              <a:ext uri="{FF2B5EF4-FFF2-40B4-BE49-F238E27FC236}">
                <a16:creationId xmlns:a16="http://schemas.microsoft.com/office/drawing/2014/main" id="{1BD6B2CC-A2D9-707A-5859-E48876605D2F}"/>
              </a:ext>
            </a:extLst>
          </p:cNvPr>
          <p:cNvSpPr>
            <a:spLocks noGrp="1"/>
          </p:cNvSpPr>
          <p:nvPr>
            <p:ph type="body" sz="quarter" idx="11"/>
          </p:nvPr>
        </p:nvSpPr>
        <p:spPr/>
        <p:txBody>
          <a:bodyPr/>
          <a:lstStyle/>
          <a:p>
            <a:r>
              <a:rPr lang="en-US"/>
              <a:t>Subtitle</a:t>
            </a:r>
          </a:p>
        </p:txBody>
      </p:sp>
      <p:sp>
        <p:nvSpPr>
          <p:cNvPr id="4" name="Text Placeholder 3">
            <a:extLst>
              <a:ext uri="{FF2B5EF4-FFF2-40B4-BE49-F238E27FC236}">
                <a16:creationId xmlns:a16="http://schemas.microsoft.com/office/drawing/2014/main" id="{F7F381B0-C2AB-892B-7118-FBA608D5FC0E}"/>
              </a:ext>
            </a:extLst>
          </p:cNvPr>
          <p:cNvSpPr>
            <a:spLocks noGrp="1"/>
          </p:cNvSpPr>
          <p:nvPr>
            <p:ph type="body" sz="quarter" idx="16"/>
          </p:nvPr>
        </p:nvSpPr>
        <p:spPr/>
        <p:txBody>
          <a:bodyPr/>
          <a:lstStyle/>
          <a:p>
            <a:r>
              <a:rPr lang="en-US"/>
              <a:t>Title</a:t>
            </a:r>
          </a:p>
        </p:txBody>
      </p:sp>
      <p:sp>
        <p:nvSpPr>
          <p:cNvPr id="5" name="Text Placeholder 4">
            <a:extLst>
              <a:ext uri="{FF2B5EF4-FFF2-40B4-BE49-F238E27FC236}">
                <a16:creationId xmlns:a16="http://schemas.microsoft.com/office/drawing/2014/main" id="{D30D96AC-72F0-B21B-8078-54FDFD342935}"/>
              </a:ext>
            </a:extLst>
          </p:cNvPr>
          <p:cNvSpPr>
            <a:spLocks noGrp="1"/>
          </p:cNvSpPr>
          <p:nvPr>
            <p:ph type="body" sz="quarter" idx="19"/>
          </p:nvPr>
        </p:nvSpPr>
        <p:spPr/>
        <p:txBody>
          <a:bodyPr/>
          <a:lstStyle/>
          <a:p>
            <a:r>
              <a:rPr lang="en-US"/>
              <a:t>01</a:t>
            </a:r>
          </a:p>
        </p:txBody>
      </p:sp>
      <p:sp>
        <p:nvSpPr>
          <p:cNvPr id="6" name="Text Placeholder 5">
            <a:extLst>
              <a:ext uri="{FF2B5EF4-FFF2-40B4-BE49-F238E27FC236}">
                <a16:creationId xmlns:a16="http://schemas.microsoft.com/office/drawing/2014/main" id="{73557972-9764-568A-6710-1764895A308C}"/>
              </a:ext>
            </a:extLst>
          </p:cNvPr>
          <p:cNvSpPr>
            <a:spLocks noGrp="1"/>
          </p:cNvSpPr>
          <p:nvPr>
            <p:ph type="body" sz="quarter" idx="22"/>
          </p:nvPr>
        </p:nvSpPr>
        <p:spPr/>
        <p:txBody>
          <a:bodyPr/>
          <a:lstStyle/>
          <a:p>
            <a:r>
              <a:rPr lang="en-US">
                <a:latin typeface="Aptos" panose="020B0004020202020204" pitchFamily="34" charset="0"/>
              </a:rPr>
              <a:t>Aspire is designed to be local-first, meaning you develop and test your applications on your local machine and Aspire strives to closely mirror production.</a:t>
            </a:r>
          </a:p>
          <a:p>
            <a:endParaRPr lang="en-US">
              <a:latin typeface="Aptos" panose="020B0004020202020204" pitchFamily="34" charset="0"/>
            </a:endParaRPr>
          </a:p>
          <a:p>
            <a:endParaRPr lang="en-US">
              <a:latin typeface="Aptos" panose="020B0004020202020204" pitchFamily="34" charset="0"/>
            </a:endParaRPr>
          </a:p>
        </p:txBody>
      </p:sp>
      <p:sp>
        <p:nvSpPr>
          <p:cNvPr id="7" name="Text Placeholder 6">
            <a:extLst>
              <a:ext uri="{FF2B5EF4-FFF2-40B4-BE49-F238E27FC236}">
                <a16:creationId xmlns:a16="http://schemas.microsoft.com/office/drawing/2014/main" id="{29292D94-2805-B9FC-1ACE-8BA3B0F6E985}"/>
              </a:ext>
            </a:extLst>
          </p:cNvPr>
          <p:cNvSpPr>
            <a:spLocks noGrp="1"/>
          </p:cNvSpPr>
          <p:nvPr>
            <p:ph type="body" sz="quarter" idx="23"/>
          </p:nvPr>
        </p:nvSpPr>
        <p:spPr/>
        <p:txBody>
          <a:bodyPr/>
          <a:lstStyle/>
          <a:p>
            <a:r>
              <a:rPr lang="en-US"/>
              <a:t>Title</a:t>
            </a:r>
          </a:p>
        </p:txBody>
      </p:sp>
      <p:sp>
        <p:nvSpPr>
          <p:cNvPr id="8" name="Text Placeholder 7">
            <a:extLst>
              <a:ext uri="{FF2B5EF4-FFF2-40B4-BE49-F238E27FC236}">
                <a16:creationId xmlns:a16="http://schemas.microsoft.com/office/drawing/2014/main" id="{33E02680-03BA-ECB6-4B88-7EBDAA6FFAC2}"/>
              </a:ext>
            </a:extLst>
          </p:cNvPr>
          <p:cNvSpPr>
            <a:spLocks noGrp="1"/>
          </p:cNvSpPr>
          <p:nvPr>
            <p:ph type="body" sz="quarter" idx="24"/>
          </p:nvPr>
        </p:nvSpPr>
        <p:spPr/>
        <p:txBody>
          <a:bodyPr/>
          <a:lstStyle/>
          <a:p>
            <a:r>
              <a:rPr lang="en-US"/>
              <a:t>02</a:t>
            </a:r>
          </a:p>
        </p:txBody>
      </p:sp>
      <p:sp>
        <p:nvSpPr>
          <p:cNvPr id="9" name="Text Placeholder 8">
            <a:extLst>
              <a:ext uri="{FF2B5EF4-FFF2-40B4-BE49-F238E27FC236}">
                <a16:creationId xmlns:a16="http://schemas.microsoft.com/office/drawing/2014/main" id="{88CF0E59-5873-CF5D-789C-9EB3AE17ABFA}"/>
              </a:ext>
            </a:extLst>
          </p:cNvPr>
          <p:cNvSpPr>
            <a:spLocks noGrp="1"/>
          </p:cNvSpPr>
          <p:nvPr>
            <p:ph type="body" sz="quarter" idx="25"/>
          </p:nvPr>
        </p:nvSpPr>
        <p:spPr/>
        <p:txBody>
          <a:bodyPr/>
          <a:lstStyle/>
          <a:p>
            <a:r>
              <a:rPr lang="en-US">
                <a:latin typeface="Aptos" panose="020B0004020202020204" pitchFamily="34" charset="0"/>
              </a:rPr>
              <a:t>Aspire is designed to be local-first, meaning you develop and test your applications on your local machine and Aspire strives to closely mirror production.</a:t>
            </a:r>
          </a:p>
          <a:p>
            <a:endParaRPr lang="en-US">
              <a:latin typeface="Aptos" panose="020B0004020202020204" pitchFamily="34" charset="0"/>
            </a:endParaRPr>
          </a:p>
          <a:p>
            <a:endParaRPr lang="en-US">
              <a:latin typeface="Aptos" panose="020B0004020202020204" pitchFamily="34" charset="0"/>
            </a:endParaRPr>
          </a:p>
        </p:txBody>
      </p:sp>
      <p:sp>
        <p:nvSpPr>
          <p:cNvPr id="10" name="Text Placeholder 9">
            <a:extLst>
              <a:ext uri="{FF2B5EF4-FFF2-40B4-BE49-F238E27FC236}">
                <a16:creationId xmlns:a16="http://schemas.microsoft.com/office/drawing/2014/main" id="{FB9548D2-2C99-DCB4-A89B-74576DD0A2ED}"/>
              </a:ext>
            </a:extLst>
          </p:cNvPr>
          <p:cNvSpPr>
            <a:spLocks noGrp="1"/>
          </p:cNvSpPr>
          <p:nvPr>
            <p:ph type="body" sz="quarter" idx="26"/>
          </p:nvPr>
        </p:nvSpPr>
        <p:spPr/>
        <p:txBody>
          <a:bodyPr/>
          <a:lstStyle/>
          <a:p>
            <a:r>
              <a:rPr lang="en-US"/>
              <a:t>Title</a:t>
            </a:r>
          </a:p>
        </p:txBody>
      </p:sp>
      <p:sp>
        <p:nvSpPr>
          <p:cNvPr id="11" name="Text Placeholder 10">
            <a:extLst>
              <a:ext uri="{FF2B5EF4-FFF2-40B4-BE49-F238E27FC236}">
                <a16:creationId xmlns:a16="http://schemas.microsoft.com/office/drawing/2014/main" id="{50FCED9D-F9EF-78CC-8BA3-1C4C8D74C4F5}"/>
              </a:ext>
            </a:extLst>
          </p:cNvPr>
          <p:cNvSpPr>
            <a:spLocks noGrp="1"/>
          </p:cNvSpPr>
          <p:nvPr>
            <p:ph type="body" sz="quarter" idx="27"/>
          </p:nvPr>
        </p:nvSpPr>
        <p:spPr/>
        <p:txBody>
          <a:bodyPr/>
          <a:lstStyle/>
          <a:p>
            <a:r>
              <a:rPr lang="en-US"/>
              <a:t>03</a:t>
            </a:r>
          </a:p>
        </p:txBody>
      </p:sp>
      <p:sp>
        <p:nvSpPr>
          <p:cNvPr id="12" name="Text Placeholder 11">
            <a:extLst>
              <a:ext uri="{FF2B5EF4-FFF2-40B4-BE49-F238E27FC236}">
                <a16:creationId xmlns:a16="http://schemas.microsoft.com/office/drawing/2014/main" id="{3281C055-EC3C-D244-290B-C3F8C0C3EDF1}"/>
              </a:ext>
            </a:extLst>
          </p:cNvPr>
          <p:cNvSpPr>
            <a:spLocks noGrp="1"/>
          </p:cNvSpPr>
          <p:nvPr>
            <p:ph type="body" sz="quarter" idx="28"/>
          </p:nvPr>
        </p:nvSpPr>
        <p:spPr/>
        <p:txBody>
          <a:bodyPr/>
          <a:lstStyle/>
          <a:p>
            <a:r>
              <a:rPr lang="en-US">
                <a:latin typeface="Aptos" panose="020B0004020202020204" pitchFamily="34" charset="0"/>
              </a:rPr>
              <a:t>Aspire is designed to be local-first, meaning you develop and test your applications on your local machine and Aspire strives to closely mirror production.</a:t>
            </a:r>
          </a:p>
          <a:p>
            <a:endParaRPr lang="en-US">
              <a:latin typeface="Aptos" panose="020B0004020202020204" pitchFamily="34" charset="0"/>
            </a:endParaRPr>
          </a:p>
          <a:p>
            <a:endParaRPr lang="en-US">
              <a:latin typeface="Aptos" panose="020B0004020202020204" pitchFamily="34" charset="0"/>
            </a:endParaRPr>
          </a:p>
        </p:txBody>
      </p:sp>
      <p:sp>
        <p:nvSpPr>
          <p:cNvPr id="13" name="Text Placeholder 12">
            <a:extLst>
              <a:ext uri="{FF2B5EF4-FFF2-40B4-BE49-F238E27FC236}">
                <a16:creationId xmlns:a16="http://schemas.microsoft.com/office/drawing/2014/main" id="{BDEA2FD6-009D-4C8E-56EF-4B99E2E91FAB}"/>
              </a:ext>
            </a:extLst>
          </p:cNvPr>
          <p:cNvSpPr>
            <a:spLocks noGrp="1"/>
          </p:cNvSpPr>
          <p:nvPr>
            <p:ph type="body" sz="quarter" idx="29"/>
          </p:nvPr>
        </p:nvSpPr>
        <p:spPr/>
        <p:txBody>
          <a:bodyPr/>
          <a:lstStyle/>
          <a:p>
            <a:r>
              <a:rPr lang="en-US"/>
              <a:t>Title</a:t>
            </a:r>
          </a:p>
        </p:txBody>
      </p:sp>
      <p:sp>
        <p:nvSpPr>
          <p:cNvPr id="14" name="Text Placeholder 13">
            <a:extLst>
              <a:ext uri="{FF2B5EF4-FFF2-40B4-BE49-F238E27FC236}">
                <a16:creationId xmlns:a16="http://schemas.microsoft.com/office/drawing/2014/main" id="{90C150B8-1A86-A59F-3F7E-4B8D95F7A4A2}"/>
              </a:ext>
            </a:extLst>
          </p:cNvPr>
          <p:cNvSpPr>
            <a:spLocks noGrp="1"/>
          </p:cNvSpPr>
          <p:nvPr>
            <p:ph type="body" sz="quarter" idx="30"/>
          </p:nvPr>
        </p:nvSpPr>
        <p:spPr/>
        <p:txBody>
          <a:bodyPr/>
          <a:lstStyle/>
          <a:p>
            <a:r>
              <a:rPr lang="en-US"/>
              <a:t>04</a:t>
            </a:r>
          </a:p>
        </p:txBody>
      </p:sp>
      <p:sp>
        <p:nvSpPr>
          <p:cNvPr id="15" name="Text Placeholder 14">
            <a:extLst>
              <a:ext uri="{FF2B5EF4-FFF2-40B4-BE49-F238E27FC236}">
                <a16:creationId xmlns:a16="http://schemas.microsoft.com/office/drawing/2014/main" id="{C30140C8-FC00-C42A-E286-150389B5F6CE}"/>
              </a:ext>
            </a:extLst>
          </p:cNvPr>
          <p:cNvSpPr>
            <a:spLocks noGrp="1"/>
          </p:cNvSpPr>
          <p:nvPr>
            <p:ph type="body" sz="quarter" idx="31"/>
          </p:nvPr>
        </p:nvSpPr>
        <p:spPr/>
        <p:txBody>
          <a:bodyPr/>
          <a:lstStyle/>
          <a:p>
            <a:r>
              <a:rPr lang="en-US">
                <a:latin typeface="Aptos" panose="020B0004020202020204" pitchFamily="34" charset="0"/>
              </a:rPr>
              <a:t>Aspire is designed to be local-first, meaning you develop and test your applications on your local machine and Aspire strives to closely mirror production.</a:t>
            </a:r>
          </a:p>
          <a:p>
            <a:endParaRPr lang="en-US">
              <a:latin typeface="Aptos" panose="020B0004020202020204" pitchFamily="34" charset="0"/>
            </a:endParaRPr>
          </a:p>
          <a:p>
            <a:endParaRPr lang="en-US">
              <a:latin typeface="Aptos" panose="020B0004020202020204" pitchFamily="34" charset="0"/>
            </a:endParaRPr>
          </a:p>
        </p:txBody>
      </p:sp>
      <p:sp>
        <p:nvSpPr>
          <p:cNvPr id="16" name="Text Placeholder 15">
            <a:extLst>
              <a:ext uri="{FF2B5EF4-FFF2-40B4-BE49-F238E27FC236}">
                <a16:creationId xmlns:a16="http://schemas.microsoft.com/office/drawing/2014/main" id="{F7A645B9-58AF-55A0-F885-D5A93B8507E1}"/>
              </a:ext>
            </a:extLst>
          </p:cNvPr>
          <p:cNvSpPr>
            <a:spLocks noGrp="1"/>
          </p:cNvSpPr>
          <p:nvPr>
            <p:ph type="body" sz="quarter" idx="32"/>
          </p:nvPr>
        </p:nvSpPr>
        <p:spPr/>
        <p:txBody>
          <a:bodyPr/>
          <a:lstStyle/>
          <a:p>
            <a:r>
              <a:rPr lang="en-US"/>
              <a:t>Title</a:t>
            </a:r>
          </a:p>
        </p:txBody>
      </p:sp>
      <p:sp>
        <p:nvSpPr>
          <p:cNvPr id="17" name="Text Placeholder 16">
            <a:extLst>
              <a:ext uri="{FF2B5EF4-FFF2-40B4-BE49-F238E27FC236}">
                <a16:creationId xmlns:a16="http://schemas.microsoft.com/office/drawing/2014/main" id="{94FB29DC-5163-4F6C-7401-42BD49C38BCB}"/>
              </a:ext>
            </a:extLst>
          </p:cNvPr>
          <p:cNvSpPr>
            <a:spLocks noGrp="1"/>
          </p:cNvSpPr>
          <p:nvPr>
            <p:ph type="body" sz="quarter" idx="33"/>
          </p:nvPr>
        </p:nvSpPr>
        <p:spPr/>
        <p:txBody>
          <a:bodyPr/>
          <a:lstStyle/>
          <a:p>
            <a:r>
              <a:rPr lang="en-US"/>
              <a:t>05</a:t>
            </a:r>
          </a:p>
        </p:txBody>
      </p:sp>
      <p:sp>
        <p:nvSpPr>
          <p:cNvPr id="18" name="Text Placeholder 17">
            <a:extLst>
              <a:ext uri="{FF2B5EF4-FFF2-40B4-BE49-F238E27FC236}">
                <a16:creationId xmlns:a16="http://schemas.microsoft.com/office/drawing/2014/main" id="{5A93069D-1B64-D570-F062-C9944CD316E9}"/>
              </a:ext>
            </a:extLst>
          </p:cNvPr>
          <p:cNvSpPr>
            <a:spLocks noGrp="1"/>
          </p:cNvSpPr>
          <p:nvPr>
            <p:ph type="body" sz="quarter" idx="34"/>
          </p:nvPr>
        </p:nvSpPr>
        <p:spPr/>
        <p:txBody>
          <a:bodyPr/>
          <a:lstStyle/>
          <a:p>
            <a:r>
              <a:rPr lang="en-US">
                <a:latin typeface="Aptos" panose="020B0004020202020204" pitchFamily="34" charset="0"/>
              </a:rPr>
              <a:t>Aspire is designed to be local-first, meaning you develop and test your applications on your local machine and Aspire strives to closely mirror production.</a:t>
            </a:r>
          </a:p>
          <a:p>
            <a:endParaRPr lang="en-US">
              <a:latin typeface="Aptos" panose="020B0004020202020204" pitchFamily="34" charset="0"/>
            </a:endParaRPr>
          </a:p>
          <a:p>
            <a:endParaRPr lang="en-US">
              <a:latin typeface="Aptos" panose="020B0004020202020204" pitchFamily="34" charset="0"/>
            </a:endParaRPr>
          </a:p>
        </p:txBody>
      </p:sp>
      <p:sp>
        <p:nvSpPr>
          <p:cNvPr id="19" name="Text Placeholder 18">
            <a:extLst>
              <a:ext uri="{FF2B5EF4-FFF2-40B4-BE49-F238E27FC236}">
                <a16:creationId xmlns:a16="http://schemas.microsoft.com/office/drawing/2014/main" id="{264D586A-004B-24E4-F442-A0B91C0C29E5}"/>
              </a:ext>
            </a:extLst>
          </p:cNvPr>
          <p:cNvSpPr>
            <a:spLocks noGrp="1"/>
          </p:cNvSpPr>
          <p:nvPr>
            <p:ph type="body" sz="quarter" idx="35"/>
          </p:nvPr>
        </p:nvSpPr>
        <p:spPr/>
        <p:txBody>
          <a:bodyPr/>
          <a:lstStyle/>
          <a:p>
            <a:r>
              <a:rPr lang="en-US"/>
              <a:t>Title</a:t>
            </a:r>
          </a:p>
        </p:txBody>
      </p:sp>
      <p:sp>
        <p:nvSpPr>
          <p:cNvPr id="20" name="Text Placeholder 19">
            <a:extLst>
              <a:ext uri="{FF2B5EF4-FFF2-40B4-BE49-F238E27FC236}">
                <a16:creationId xmlns:a16="http://schemas.microsoft.com/office/drawing/2014/main" id="{2E94261B-BA18-1B1E-E2C7-23BD80B14DF6}"/>
              </a:ext>
            </a:extLst>
          </p:cNvPr>
          <p:cNvSpPr>
            <a:spLocks noGrp="1"/>
          </p:cNvSpPr>
          <p:nvPr>
            <p:ph type="body" sz="quarter" idx="36"/>
          </p:nvPr>
        </p:nvSpPr>
        <p:spPr/>
        <p:txBody>
          <a:bodyPr/>
          <a:lstStyle/>
          <a:p>
            <a:r>
              <a:rPr lang="en-US"/>
              <a:t>06</a:t>
            </a:r>
          </a:p>
        </p:txBody>
      </p:sp>
      <p:sp>
        <p:nvSpPr>
          <p:cNvPr id="21" name="Text Placeholder 20">
            <a:extLst>
              <a:ext uri="{FF2B5EF4-FFF2-40B4-BE49-F238E27FC236}">
                <a16:creationId xmlns:a16="http://schemas.microsoft.com/office/drawing/2014/main" id="{E738A642-B89D-7FCF-4831-5DF7B26BDC22}"/>
              </a:ext>
            </a:extLst>
          </p:cNvPr>
          <p:cNvSpPr>
            <a:spLocks noGrp="1"/>
          </p:cNvSpPr>
          <p:nvPr>
            <p:ph type="body" sz="quarter" idx="37"/>
          </p:nvPr>
        </p:nvSpPr>
        <p:spPr/>
        <p:txBody>
          <a:bodyPr/>
          <a:lstStyle/>
          <a:p>
            <a:r>
              <a:rPr lang="en-US">
                <a:latin typeface="Aptos" panose="020B0004020202020204" pitchFamily="34" charset="0"/>
              </a:rPr>
              <a:t>Aspire is designed to be local-first, meaning you develop and test your applications on your local machine and Aspire strives to closely mirror production.</a:t>
            </a:r>
          </a:p>
          <a:p>
            <a:endParaRPr lang="en-US">
              <a:latin typeface="Aptos" panose="020B0004020202020204" pitchFamily="34" charset="0"/>
            </a:endParaRPr>
          </a:p>
          <a:p>
            <a:endParaRPr lang="en-US">
              <a:latin typeface="Aptos" panose="020B0004020202020204" pitchFamily="34" charset="0"/>
            </a:endParaRPr>
          </a:p>
        </p:txBody>
      </p:sp>
    </p:spTree>
    <p:extLst>
      <p:ext uri="{BB962C8B-B14F-4D97-AF65-F5344CB8AC3E}">
        <p14:creationId xmlns:p14="http://schemas.microsoft.com/office/powerpoint/2010/main" val="353899524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882E75-C8B0-797B-8000-B50BF99C9BB5}"/>
              </a:ext>
            </a:extLst>
          </p:cNvPr>
          <p:cNvSpPr>
            <a:spLocks noGrp="1"/>
          </p:cNvSpPr>
          <p:nvPr>
            <p:ph type="body" sz="quarter" idx="10"/>
          </p:nvPr>
        </p:nvSpPr>
        <p:spPr/>
        <p:txBody>
          <a:bodyPr/>
          <a:lstStyle/>
          <a:p>
            <a:r>
              <a:rPr lang="en-US"/>
              <a:t>Title </a:t>
            </a:r>
          </a:p>
        </p:txBody>
      </p:sp>
      <p:sp>
        <p:nvSpPr>
          <p:cNvPr id="3" name="Text Placeholder 2">
            <a:extLst>
              <a:ext uri="{FF2B5EF4-FFF2-40B4-BE49-F238E27FC236}">
                <a16:creationId xmlns:a16="http://schemas.microsoft.com/office/drawing/2014/main" id="{60A78638-5D01-A457-E759-930468313D1D}"/>
              </a:ext>
            </a:extLst>
          </p:cNvPr>
          <p:cNvSpPr>
            <a:spLocks noGrp="1"/>
          </p:cNvSpPr>
          <p:nvPr>
            <p:ph type="body" sz="quarter" idx="11"/>
          </p:nvPr>
        </p:nvSpPr>
        <p:spPr/>
        <p:txBody>
          <a:bodyPr/>
          <a:lstStyle/>
          <a:p>
            <a:r>
              <a:rPr lang="en-US"/>
              <a:t>Subtitle</a:t>
            </a:r>
          </a:p>
        </p:txBody>
      </p:sp>
      <p:graphicFrame>
        <p:nvGraphicFramePr>
          <p:cNvPr id="5" name="Chart Placeholder 4">
            <a:extLst>
              <a:ext uri="{FF2B5EF4-FFF2-40B4-BE49-F238E27FC236}">
                <a16:creationId xmlns:a16="http://schemas.microsoft.com/office/drawing/2014/main" id="{1360FEEF-4F36-B841-1B83-FA9E066802E6}"/>
              </a:ext>
            </a:extLst>
          </p:cNvPr>
          <p:cNvGraphicFramePr>
            <a:graphicFrameLocks noGrp="1"/>
          </p:cNvGraphicFramePr>
          <p:nvPr>
            <p:ph type="chart" sz="quarter" idx="12"/>
            <p:extLst>
              <p:ext uri="{D42A27DB-BD31-4B8C-83A1-F6EECF244321}">
                <p14:modId xmlns:p14="http://schemas.microsoft.com/office/powerpoint/2010/main" val="1723123903"/>
              </p:ext>
            </p:extLst>
          </p:nvPr>
        </p:nvGraphicFramePr>
        <p:xfrm>
          <a:off x="9359900" y="1104900"/>
          <a:ext cx="13887450" cy="115062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7289615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FF3893-337B-2DDA-CC30-5B6EFCA025DA}"/>
              </a:ext>
            </a:extLst>
          </p:cNvPr>
          <p:cNvSpPr>
            <a:spLocks noGrp="1"/>
          </p:cNvSpPr>
          <p:nvPr>
            <p:ph type="body" sz="quarter" idx="10"/>
          </p:nvPr>
        </p:nvSpPr>
        <p:spPr>
          <a:xfrm>
            <a:off x="1113658" y="5018767"/>
            <a:ext cx="7858892" cy="1890091"/>
          </a:xfrm>
        </p:spPr>
        <p:txBody>
          <a:bodyPr/>
          <a:lstStyle/>
          <a:p>
            <a:r>
              <a:rPr lang="en-US"/>
              <a:t>Demo title with just two or three lines</a:t>
            </a:r>
          </a:p>
        </p:txBody>
      </p:sp>
      <p:sp>
        <p:nvSpPr>
          <p:cNvPr id="3" name="Text Placeholder 2">
            <a:extLst>
              <a:ext uri="{FF2B5EF4-FFF2-40B4-BE49-F238E27FC236}">
                <a16:creationId xmlns:a16="http://schemas.microsoft.com/office/drawing/2014/main" id="{F24AC0E0-5C22-DB93-F242-ED50CA18F61E}"/>
              </a:ext>
            </a:extLst>
          </p:cNvPr>
          <p:cNvSpPr>
            <a:spLocks noGrp="1"/>
          </p:cNvSpPr>
          <p:nvPr>
            <p:ph type="body" sz="quarter" idx="11"/>
          </p:nvPr>
        </p:nvSpPr>
        <p:spPr/>
        <p:txBody>
          <a:bodyPr/>
          <a:lstStyle/>
          <a:p>
            <a:r>
              <a:rPr lang="en-US">
                <a:solidFill>
                  <a:schemeClr val="bg2"/>
                </a:solidFill>
                <a:latin typeface="Aptos" panose="020B0004020202020204" pitchFamily="34" charset="0"/>
              </a:rPr>
              <a:t>Short list or description</a:t>
            </a:r>
          </a:p>
        </p:txBody>
      </p:sp>
      <p:sp>
        <p:nvSpPr>
          <p:cNvPr id="4" name="Text Placeholder 3">
            <a:extLst>
              <a:ext uri="{FF2B5EF4-FFF2-40B4-BE49-F238E27FC236}">
                <a16:creationId xmlns:a16="http://schemas.microsoft.com/office/drawing/2014/main" id="{449C96D9-B640-DAEF-22EE-8CAEDE02BE2C}"/>
              </a:ext>
            </a:extLst>
          </p:cNvPr>
          <p:cNvSpPr>
            <a:spLocks noGrp="1"/>
          </p:cNvSpPr>
          <p:nvPr>
            <p:ph type="body" sz="quarter" idx="27"/>
          </p:nvPr>
        </p:nvSpPr>
        <p:spPr/>
        <p:txBody>
          <a:bodyPr/>
          <a:lstStyle/>
          <a:p>
            <a:r>
              <a:rPr lang="en-US">
                <a:solidFill>
                  <a:schemeClr val="bg2"/>
                </a:solidFill>
                <a:latin typeface="Aptos" panose="020B0004020202020204" pitchFamily="34" charset="0"/>
              </a:rPr>
              <a:t>Public Preview / Q2 2025</a:t>
            </a:r>
          </a:p>
        </p:txBody>
      </p:sp>
      <p:sp>
        <p:nvSpPr>
          <p:cNvPr id="5" name="Picture Placeholder 4">
            <a:extLst>
              <a:ext uri="{FF2B5EF4-FFF2-40B4-BE49-F238E27FC236}">
                <a16:creationId xmlns:a16="http://schemas.microsoft.com/office/drawing/2014/main" id="{590DE046-754A-3ED6-8C13-F3AA1E19441C}"/>
              </a:ext>
            </a:extLst>
          </p:cNvPr>
          <p:cNvSpPr>
            <a:spLocks noGrp="1"/>
          </p:cNvSpPr>
          <p:nvPr>
            <p:ph type="pic" sz="quarter" idx="28"/>
          </p:nvPr>
        </p:nvSpPr>
        <p:spPr>
          <a:blipFill>
            <a:blip r:embed="rId2"/>
            <a:stretch>
              <a:fillRect/>
            </a:stretch>
          </a:blipFill>
        </p:spPr>
        <p:txBody>
          <a:bodyPr/>
          <a:lstStyle/>
          <a:p>
            <a:endParaRPr lang="en-US"/>
          </a:p>
        </p:txBody>
      </p:sp>
      <p:sp>
        <p:nvSpPr>
          <p:cNvPr id="6" name="Rounded Rectangle 5">
            <a:extLst>
              <a:ext uri="{FF2B5EF4-FFF2-40B4-BE49-F238E27FC236}">
                <a16:creationId xmlns:a16="http://schemas.microsoft.com/office/drawing/2014/main" id="{2CC93277-E453-B73E-E003-AA813C041A05}"/>
              </a:ext>
            </a:extLst>
          </p:cNvPr>
          <p:cNvSpPr/>
          <p:nvPr/>
        </p:nvSpPr>
        <p:spPr>
          <a:xfrm>
            <a:off x="1153845" y="4042483"/>
            <a:ext cx="2434944" cy="604395"/>
          </a:xfrm>
          <a:prstGeom prst="roundRect">
            <a:avLst>
              <a:gd name="adj" fmla="val 50000"/>
            </a:avLst>
          </a:prstGeom>
          <a:gradFill>
            <a:gsLst>
              <a:gs pos="0">
                <a:schemeClr val="accent2">
                  <a:lumMod val="40000"/>
                  <a:lumOff val="60000"/>
                </a:schemeClr>
              </a:gs>
              <a:gs pos="99000">
                <a:schemeClr val="accent4">
                  <a:lumMod val="40000"/>
                  <a:lumOff val="60000"/>
                </a:schemeClr>
              </a:gs>
            </a:gsLst>
            <a:lin ang="3000000" scaled="0"/>
          </a:gra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a:solidFill>
                  <a:schemeClr val="tx1"/>
                </a:solidFill>
                <a:latin typeface="Aptos" panose="020B0004020202020204" pitchFamily="34" charset="0"/>
              </a:rPr>
              <a:t>Public Preview</a:t>
            </a:r>
            <a:endParaRPr kumimoji="0" lang="en-US" sz="2200" u="none" strike="noStrike" kern="1200" cap="none" spc="0" normalizeH="0" baseline="0" noProof="0">
              <a:ln>
                <a:noFill/>
              </a:ln>
              <a:solidFill>
                <a:schemeClr val="tx1"/>
              </a:solidFill>
              <a:effectLst/>
              <a:uLnTx/>
              <a:uFillTx/>
              <a:latin typeface="Aptos" panose="020B0004020202020204" pitchFamily="34" charset="0"/>
            </a:endParaRPr>
          </a:p>
        </p:txBody>
      </p:sp>
    </p:spTree>
    <p:extLst>
      <p:ext uri="{BB962C8B-B14F-4D97-AF65-F5344CB8AC3E}">
        <p14:creationId xmlns:p14="http://schemas.microsoft.com/office/powerpoint/2010/main" val="17698942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EE16DE2-E370-B25B-0368-B21A7278709B}"/>
              </a:ext>
            </a:extLst>
          </p:cNvPr>
          <p:cNvSpPr>
            <a:spLocks noGrp="1"/>
          </p:cNvSpPr>
          <p:nvPr>
            <p:ph type="body" sz="quarter" idx="29"/>
          </p:nvPr>
        </p:nvSpPr>
        <p:spPr>
          <a:xfrm>
            <a:off x="1123700" y="4358179"/>
            <a:ext cx="7551669" cy="1890091"/>
          </a:xfrm>
        </p:spPr>
        <p:txBody>
          <a:bodyPr/>
          <a:lstStyle/>
          <a:p>
            <a:r>
              <a:rPr lang="en-US"/>
              <a:t>Polyglot, multi-language support</a:t>
            </a:r>
          </a:p>
        </p:txBody>
      </p:sp>
      <p:sp>
        <p:nvSpPr>
          <p:cNvPr id="3" name="Text Placeholder 2">
            <a:extLst>
              <a:ext uri="{FF2B5EF4-FFF2-40B4-BE49-F238E27FC236}">
                <a16:creationId xmlns:a16="http://schemas.microsoft.com/office/drawing/2014/main" id="{BBB63D67-5A43-95E7-02AC-920B31DFBA7A}"/>
              </a:ext>
            </a:extLst>
          </p:cNvPr>
          <p:cNvSpPr>
            <a:spLocks noGrp="1"/>
          </p:cNvSpPr>
          <p:nvPr>
            <p:ph type="body" sz="quarter" idx="30"/>
          </p:nvPr>
        </p:nvSpPr>
        <p:spPr>
          <a:xfrm>
            <a:off x="1153844" y="6472055"/>
            <a:ext cx="7407225" cy="4038140"/>
          </a:xfrm>
        </p:spPr>
        <p:txBody>
          <a:bodyPr/>
          <a:lstStyle/>
          <a:p>
            <a:pPr lvl="0">
              <a:defRPr/>
            </a:pPr>
            <a:r>
              <a:rPr lang="en-US">
                <a:latin typeface="Aptos" panose="020B0004020202020204" pitchFamily="34" charset="0"/>
              </a:rPr>
              <a:t>Works with your existing stack — Aspire orchestrates applications written in C#, Java, Python, JavaScript, TypeScript, Go, PHP, Ruby, and more. Your team can keep using the languages and frameworks you know.</a:t>
            </a:r>
          </a:p>
        </p:txBody>
      </p:sp>
      <p:sp>
        <p:nvSpPr>
          <p:cNvPr id="4" name="Picture Placeholder 3">
            <a:extLst>
              <a:ext uri="{FF2B5EF4-FFF2-40B4-BE49-F238E27FC236}">
                <a16:creationId xmlns:a16="http://schemas.microsoft.com/office/drawing/2014/main" id="{C3941BEC-41DC-75A1-E20B-EDD18A1A42F7}"/>
              </a:ext>
            </a:extLst>
          </p:cNvPr>
          <p:cNvSpPr>
            <a:spLocks noGrp="1"/>
          </p:cNvSpPr>
          <p:nvPr>
            <p:ph type="pic" sz="quarter" idx="28"/>
          </p:nvPr>
        </p:nvSpPr>
        <p:spPr>
          <a:blipFill>
            <a:blip r:embed="rId2"/>
            <a:stretch>
              <a:fillRect/>
            </a:stretch>
          </a:blipFill>
        </p:spPr>
        <p:txBody>
          <a:bodyPr/>
          <a:lstStyle/>
          <a:p>
            <a:endParaRPr lang="en-US"/>
          </a:p>
        </p:txBody>
      </p:sp>
      <p:sp>
        <p:nvSpPr>
          <p:cNvPr id="5" name="Rounded Rectangle 4">
            <a:extLst>
              <a:ext uri="{FF2B5EF4-FFF2-40B4-BE49-F238E27FC236}">
                <a16:creationId xmlns:a16="http://schemas.microsoft.com/office/drawing/2014/main" id="{40EE87FC-E608-A891-668A-5AB5EF251E97}"/>
              </a:ext>
            </a:extLst>
          </p:cNvPr>
          <p:cNvSpPr/>
          <p:nvPr/>
        </p:nvSpPr>
        <p:spPr>
          <a:xfrm>
            <a:off x="1153845" y="3336800"/>
            <a:ext cx="2434944" cy="604395"/>
          </a:xfrm>
          <a:prstGeom prst="roundRect">
            <a:avLst>
              <a:gd name="adj" fmla="val 50000"/>
            </a:avLst>
          </a:prstGeom>
          <a:gradFill>
            <a:gsLst>
              <a:gs pos="0">
                <a:schemeClr val="accent2">
                  <a:lumMod val="40000"/>
                  <a:lumOff val="60000"/>
                </a:schemeClr>
              </a:gs>
              <a:gs pos="99000">
                <a:schemeClr val="accent4">
                  <a:lumMod val="40000"/>
                  <a:lumOff val="60000"/>
                </a:schemeClr>
              </a:gs>
            </a:gsLst>
            <a:lin ang="3000000" scaled="0"/>
          </a:gra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a:solidFill>
                  <a:schemeClr val="tx1"/>
                </a:solidFill>
                <a:latin typeface="Aptos" panose="020B0004020202020204" pitchFamily="34" charset="0"/>
              </a:rPr>
              <a:t>Public Preview</a:t>
            </a:r>
            <a:endParaRPr kumimoji="0" lang="en-US" sz="2200" u="none" strike="noStrike" kern="1200" cap="none" spc="0" normalizeH="0" baseline="0" noProof="0">
              <a:ln>
                <a:noFill/>
              </a:ln>
              <a:solidFill>
                <a:schemeClr val="tx1"/>
              </a:solidFill>
              <a:effectLst/>
              <a:uLnTx/>
              <a:uFillTx/>
              <a:latin typeface="Aptos" panose="020B0004020202020204" pitchFamily="34" charset="0"/>
            </a:endParaRPr>
          </a:p>
        </p:txBody>
      </p:sp>
    </p:spTree>
    <p:extLst>
      <p:ext uri="{BB962C8B-B14F-4D97-AF65-F5344CB8AC3E}">
        <p14:creationId xmlns:p14="http://schemas.microsoft.com/office/powerpoint/2010/main" val="23462281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D75D9F48-7858-D376-DE26-B9AF38F16B84}"/>
              </a:ext>
            </a:extLst>
          </p:cNvPr>
          <p:cNvSpPr/>
          <p:nvPr/>
        </p:nvSpPr>
        <p:spPr>
          <a:xfrm>
            <a:off x="1140566" y="7569511"/>
            <a:ext cx="22035643" cy="1143000"/>
          </a:xfrm>
          <a:prstGeom prst="roundRect">
            <a:avLst>
              <a:gd name="adj" fmla="val 50000"/>
            </a:avLst>
          </a:prstGeom>
          <a:gradFill flip="none" rotWithShape="1">
            <a:gsLst>
              <a:gs pos="0">
                <a:srgbClr val="E3E1F0"/>
              </a:gs>
              <a:gs pos="52000">
                <a:srgbClr val="F1F1F3"/>
              </a:gs>
            </a:gsLst>
            <a:lin ang="5400000" scaled="1"/>
            <a:tileRect/>
          </a:gradFill>
          <a:ln w="38100">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schemeClr val="tx1"/>
              </a:solidFill>
              <a:effectLst/>
              <a:uLnTx/>
              <a:uFillTx/>
              <a:latin typeface="Poppins" pitchFamily="2" charset="77"/>
              <a:ea typeface="+mn-ea"/>
              <a:cs typeface="+mn-cs"/>
            </a:endParaRPr>
          </a:p>
        </p:txBody>
      </p:sp>
      <p:sp>
        <p:nvSpPr>
          <p:cNvPr id="2" name="Text Placeholder 1">
            <a:extLst>
              <a:ext uri="{FF2B5EF4-FFF2-40B4-BE49-F238E27FC236}">
                <a16:creationId xmlns:a16="http://schemas.microsoft.com/office/drawing/2014/main" id="{5FFA00E7-67FD-D174-31B4-1BE8FF0F7F37}"/>
              </a:ext>
            </a:extLst>
          </p:cNvPr>
          <p:cNvSpPr>
            <a:spLocks noGrp="1"/>
          </p:cNvSpPr>
          <p:nvPr>
            <p:ph type="body" sz="quarter" idx="10"/>
          </p:nvPr>
        </p:nvSpPr>
        <p:spPr/>
        <p:txBody>
          <a:bodyPr/>
          <a:lstStyle/>
          <a:p>
            <a:r>
              <a:rPr lang="en-US"/>
              <a:t>Title</a:t>
            </a:r>
          </a:p>
        </p:txBody>
      </p:sp>
      <p:sp>
        <p:nvSpPr>
          <p:cNvPr id="3" name="Text Placeholder 2">
            <a:extLst>
              <a:ext uri="{FF2B5EF4-FFF2-40B4-BE49-F238E27FC236}">
                <a16:creationId xmlns:a16="http://schemas.microsoft.com/office/drawing/2014/main" id="{69D69CFE-7A30-239A-CFF8-7E29C67F67C8}"/>
              </a:ext>
            </a:extLst>
          </p:cNvPr>
          <p:cNvSpPr>
            <a:spLocks noGrp="1"/>
          </p:cNvSpPr>
          <p:nvPr>
            <p:ph type="body" sz="quarter" idx="11"/>
          </p:nvPr>
        </p:nvSpPr>
        <p:spPr/>
        <p:txBody>
          <a:bodyPr/>
          <a:lstStyle/>
          <a:p>
            <a:r>
              <a:rPr lang="en-US">
                <a:solidFill>
                  <a:schemeClr val="bg2"/>
                </a:solidFill>
              </a:rPr>
              <a:t>Subtitle</a:t>
            </a:r>
          </a:p>
        </p:txBody>
      </p:sp>
      <p:sp>
        <p:nvSpPr>
          <p:cNvPr id="4" name="Text Placeholder 3">
            <a:extLst>
              <a:ext uri="{FF2B5EF4-FFF2-40B4-BE49-F238E27FC236}">
                <a16:creationId xmlns:a16="http://schemas.microsoft.com/office/drawing/2014/main" id="{AD40109A-561B-B50A-2D20-AD98BF8750DB}"/>
              </a:ext>
            </a:extLst>
          </p:cNvPr>
          <p:cNvSpPr>
            <a:spLocks noGrp="1"/>
          </p:cNvSpPr>
          <p:nvPr>
            <p:ph type="body" sz="quarter" idx="27"/>
          </p:nvPr>
        </p:nvSpPr>
        <p:spPr>
          <a:xfrm>
            <a:off x="1113658" y="5515934"/>
            <a:ext cx="6231522" cy="1568154"/>
          </a:xfrm>
        </p:spPr>
        <p:txBody>
          <a:bodyPr/>
          <a:lstStyle/>
          <a:p>
            <a:r>
              <a:rPr lang="en-US">
                <a:latin typeface="Aptos" panose="020B0004020202020204" pitchFamily="34" charset="0"/>
              </a:rPr>
              <a:t>Aspire is modular, composable, and extensible. Configure relationships, deployment options, and dev-time flags in one place.</a:t>
            </a:r>
          </a:p>
        </p:txBody>
      </p:sp>
      <p:sp>
        <p:nvSpPr>
          <p:cNvPr id="5" name="Text Placeholder 4">
            <a:extLst>
              <a:ext uri="{FF2B5EF4-FFF2-40B4-BE49-F238E27FC236}">
                <a16:creationId xmlns:a16="http://schemas.microsoft.com/office/drawing/2014/main" id="{AA2720EF-0B14-010F-0EED-3B766E5C4BFE}"/>
              </a:ext>
            </a:extLst>
          </p:cNvPr>
          <p:cNvSpPr>
            <a:spLocks noGrp="1"/>
          </p:cNvSpPr>
          <p:nvPr>
            <p:ph type="body" sz="quarter" idx="15"/>
          </p:nvPr>
        </p:nvSpPr>
        <p:spPr/>
        <p:txBody>
          <a:bodyPr/>
          <a:lstStyle/>
          <a:p>
            <a:r>
              <a:rPr lang="en-US"/>
              <a:t>Code-centric control</a:t>
            </a:r>
          </a:p>
        </p:txBody>
      </p:sp>
      <p:pic>
        <p:nvPicPr>
          <p:cNvPr id="7" name="Image 1" descr=" ">
            <a:extLst>
              <a:ext uri="{FF2B5EF4-FFF2-40B4-BE49-F238E27FC236}">
                <a16:creationId xmlns:a16="http://schemas.microsoft.com/office/drawing/2014/main" id="{A0BFF703-77A8-9168-F6F5-9ADF0B5382C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6933" y="7490905"/>
            <a:ext cx="14263883" cy="1397000"/>
          </a:xfrm>
          <a:prstGeom prst="rect">
            <a:avLst/>
          </a:prstGeom>
        </p:spPr>
      </p:pic>
      <p:sp>
        <p:nvSpPr>
          <p:cNvPr id="9" name="Rounded Rectangle 8">
            <a:extLst>
              <a:ext uri="{FF2B5EF4-FFF2-40B4-BE49-F238E27FC236}">
                <a16:creationId xmlns:a16="http://schemas.microsoft.com/office/drawing/2014/main" id="{66E73E0F-BBB7-AD8F-B95F-6DED6C60EFB5}"/>
              </a:ext>
            </a:extLst>
          </p:cNvPr>
          <p:cNvSpPr/>
          <p:nvPr/>
        </p:nvSpPr>
        <p:spPr>
          <a:xfrm>
            <a:off x="1140565" y="7569511"/>
            <a:ext cx="3226203" cy="1143000"/>
          </a:xfrm>
          <a:prstGeom prst="roundRect">
            <a:avLst>
              <a:gd name="adj" fmla="val 50000"/>
            </a:avLst>
          </a:prstGeom>
          <a:solidFill>
            <a:schemeClr val="accent2"/>
          </a:solidFill>
          <a:ln w="38100">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u="none" strike="noStrike" kern="1200" cap="none" spc="0" normalizeH="0" baseline="0" noProof="0">
              <a:ln>
                <a:noFill/>
              </a:ln>
              <a:solidFill>
                <a:schemeClr val="tx1"/>
              </a:solidFill>
              <a:effectLst/>
              <a:highlight>
                <a:srgbClr val="9780E5"/>
              </a:highlight>
              <a:uLnTx/>
              <a:uFillTx/>
              <a:latin typeface="Poppins" pitchFamily="2" charset="77"/>
              <a:ea typeface="+mn-ea"/>
              <a:cs typeface="+mn-cs"/>
            </a:endParaRPr>
          </a:p>
        </p:txBody>
      </p:sp>
      <p:sp>
        <p:nvSpPr>
          <p:cNvPr id="6" name="Text Placeholder 3">
            <a:extLst>
              <a:ext uri="{FF2B5EF4-FFF2-40B4-BE49-F238E27FC236}">
                <a16:creationId xmlns:a16="http://schemas.microsoft.com/office/drawing/2014/main" id="{9DAAD97D-F55F-C5E7-6BA0-A718E3D17960}"/>
              </a:ext>
            </a:extLst>
          </p:cNvPr>
          <p:cNvSpPr txBox="1">
            <a:spLocks/>
          </p:cNvSpPr>
          <p:nvPr/>
        </p:nvSpPr>
        <p:spPr>
          <a:xfrm>
            <a:off x="1664746" y="9221661"/>
            <a:ext cx="2182996" cy="564954"/>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b="1">
                <a:solidFill>
                  <a:schemeClr val="bg1"/>
                </a:solidFill>
                <a:latin typeface="Aptos" panose="020B0004020202020204" pitchFamily="34" charset="0"/>
              </a:rPr>
              <a:t>LABEL 1</a:t>
            </a:r>
          </a:p>
        </p:txBody>
      </p:sp>
      <p:sp>
        <p:nvSpPr>
          <p:cNvPr id="8" name="Text Placeholder 3">
            <a:extLst>
              <a:ext uri="{FF2B5EF4-FFF2-40B4-BE49-F238E27FC236}">
                <a16:creationId xmlns:a16="http://schemas.microsoft.com/office/drawing/2014/main" id="{9922EECB-60CE-81A5-0290-E49C57AB01A2}"/>
              </a:ext>
            </a:extLst>
          </p:cNvPr>
          <p:cNvSpPr txBox="1">
            <a:spLocks/>
          </p:cNvSpPr>
          <p:nvPr/>
        </p:nvSpPr>
        <p:spPr>
          <a:xfrm>
            <a:off x="7512093" y="9221661"/>
            <a:ext cx="2182996" cy="564954"/>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b="1">
                <a:solidFill>
                  <a:schemeClr val="bg1"/>
                </a:solidFill>
                <a:latin typeface="Aptos" panose="020B0004020202020204" pitchFamily="34" charset="0"/>
              </a:rPr>
              <a:t>LABEL 2</a:t>
            </a:r>
          </a:p>
        </p:txBody>
      </p:sp>
      <p:sp>
        <p:nvSpPr>
          <p:cNvPr id="10" name="Text Placeholder 3">
            <a:extLst>
              <a:ext uri="{FF2B5EF4-FFF2-40B4-BE49-F238E27FC236}">
                <a16:creationId xmlns:a16="http://schemas.microsoft.com/office/drawing/2014/main" id="{D341E434-A4BD-375C-B0EB-DA9020D2C05B}"/>
              </a:ext>
            </a:extLst>
          </p:cNvPr>
          <p:cNvSpPr txBox="1">
            <a:spLocks/>
          </p:cNvSpPr>
          <p:nvPr/>
        </p:nvSpPr>
        <p:spPr>
          <a:xfrm>
            <a:off x="17835187" y="9221661"/>
            <a:ext cx="2182996" cy="564954"/>
          </a:xfrm>
          <a:prstGeom prst="rect">
            <a:avLst/>
          </a:prstGeom>
        </p:spPr>
        <p:txBody>
          <a:bodyPr/>
          <a:lstStyle>
            <a:lvl1pPr marL="0" marR="0" indent="0" algn="l" defTabSz="914400" rtl="0" eaLnBrk="1" fontAlgn="auto" latinLnBrk="0" hangingPunct="1">
              <a:lnSpc>
                <a:spcPts val="2800"/>
              </a:lnSpc>
              <a:spcBef>
                <a:spcPct val="20000"/>
              </a:spcBef>
              <a:spcAft>
                <a:spcPts val="0"/>
              </a:spcAft>
              <a:buClrTx/>
              <a:buSzTx/>
              <a:buFont typeface="Arial" pitchFamily="34" charset="0"/>
              <a:buNone/>
              <a:tabLst/>
              <a:defRPr lang="en-US" sz="2200" b="0" i="0" kern="1200" dirty="0">
                <a:solidFill>
                  <a:srgbClr val="0F0F0F">
                    <a:alpha val="100000"/>
                  </a:srgbClr>
                </a:solidFill>
                <a:latin typeface="Poppins" pitchFamily="2" charset="77"/>
                <a:ea typeface="Poppins" pitchFamily="2" charset="77"/>
                <a:cs typeface="Poppins" pitchFamily="2" charset="77"/>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n-US" b="1">
                <a:solidFill>
                  <a:schemeClr val="bg1"/>
                </a:solidFill>
                <a:latin typeface="Aptos" panose="020B0004020202020204" pitchFamily="34" charset="0"/>
              </a:rPr>
              <a:t>LABEL 3</a:t>
            </a:r>
          </a:p>
        </p:txBody>
      </p:sp>
    </p:spTree>
    <p:extLst>
      <p:ext uri="{BB962C8B-B14F-4D97-AF65-F5344CB8AC3E}">
        <p14:creationId xmlns:p14="http://schemas.microsoft.com/office/powerpoint/2010/main" val="62975725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2C83B89-6626-5B80-1F20-5FDA51A47E29}"/>
              </a:ext>
            </a:extLst>
          </p:cNvPr>
          <p:cNvSpPr>
            <a:spLocks noGrp="1"/>
          </p:cNvSpPr>
          <p:nvPr>
            <p:ph type="body" sz="quarter" idx="10"/>
          </p:nvPr>
        </p:nvSpPr>
        <p:spPr/>
        <p:txBody>
          <a:bodyPr/>
          <a:lstStyle/>
          <a:p>
            <a:r>
              <a:rPr lang="en-US"/>
              <a:t>Title </a:t>
            </a:r>
          </a:p>
        </p:txBody>
      </p:sp>
      <p:sp>
        <p:nvSpPr>
          <p:cNvPr id="3" name="Text Placeholder 2">
            <a:extLst>
              <a:ext uri="{FF2B5EF4-FFF2-40B4-BE49-F238E27FC236}">
                <a16:creationId xmlns:a16="http://schemas.microsoft.com/office/drawing/2014/main" id="{600D6C7C-FD5C-1FFC-EA3C-5A53F55885C2}"/>
              </a:ext>
            </a:extLst>
          </p:cNvPr>
          <p:cNvSpPr>
            <a:spLocks noGrp="1"/>
          </p:cNvSpPr>
          <p:nvPr>
            <p:ph type="body" sz="quarter" idx="11"/>
          </p:nvPr>
        </p:nvSpPr>
        <p:spPr/>
        <p:txBody>
          <a:bodyPr/>
          <a:lstStyle/>
          <a:p>
            <a:r>
              <a:rPr lang="en-US">
                <a:solidFill>
                  <a:schemeClr val="bg2"/>
                </a:solidFill>
              </a:rPr>
              <a:t>Subtitle</a:t>
            </a:r>
          </a:p>
        </p:txBody>
      </p:sp>
      <p:sp>
        <p:nvSpPr>
          <p:cNvPr id="4" name="Text Placeholder 3">
            <a:extLst>
              <a:ext uri="{FF2B5EF4-FFF2-40B4-BE49-F238E27FC236}">
                <a16:creationId xmlns:a16="http://schemas.microsoft.com/office/drawing/2014/main" id="{7ECF4A68-007C-98A2-1DFA-782576E6C71D}"/>
              </a:ext>
            </a:extLst>
          </p:cNvPr>
          <p:cNvSpPr>
            <a:spLocks noGrp="1"/>
          </p:cNvSpPr>
          <p:nvPr>
            <p:ph type="body" sz="quarter" idx="27"/>
          </p:nvPr>
        </p:nvSpPr>
        <p:spPr>
          <a:xfrm>
            <a:off x="1113657" y="5515934"/>
            <a:ext cx="6467761" cy="1568154"/>
          </a:xfrm>
        </p:spPr>
        <p:txBody>
          <a:bodyPr/>
          <a:lstStyle/>
          <a:p>
            <a:r>
              <a:rPr lang="en-US">
                <a:latin typeface="Aptos" panose="020B0004020202020204" pitchFamily="34" charset="0"/>
              </a:rPr>
              <a:t>Join our community forums, contribute to the codebase, or simply share your experiences. Together, we can make Aspire even better.</a:t>
            </a:r>
          </a:p>
          <a:p>
            <a:endParaRPr lang="en-US">
              <a:latin typeface="Aptos" panose="020B0004020202020204" pitchFamily="34" charset="0"/>
            </a:endParaRPr>
          </a:p>
        </p:txBody>
      </p:sp>
      <p:sp>
        <p:nvSpPr>
          <p:cNvPr id="5" name="Text Placeholder 4">
            <a:extLst>
              <a:ext uri="{FF2B5EF4-FFF2-40B4-BE49-F238E27FC236}">
                <a16:creationId xmlns:a16="http://schemas.microsoft.com/office/drawing/2014/main" id="{BC0A280E-2D88-00CB-596F-80C1570AF496}"/>
              </a:ext>
            </a:extLst>
          </p:cNvPr>
          <p:cNvSpPr>
            <a:spLocks noGrp="1"/>
          </p:cNvSpPr>
          <p:nvPr>
            <p:ph type="body" sz="quarter" idx="15"/>
          </p:nvPr>
        </p:nvSpPr>
        <p:spPr/>
        <p:txBody>
          <a:bodyPr/>
          <a:lstStyle/>
          <a:p>
            <a:r>
              <a:rPr lang="en-US"/>
              <a:t>Title</a:t>
            </a:r>
          </a:p>
        </p:txBody>
      </p:sp>
      <p:sp>
        <p:nvSpPr>
          <p:cNvPr id="6" name="Chart Placeholder 5">
            <a:extLst>
              <a:ext uri="{FF2B5EF4-FFF2-40B4-BE49-F238E27FC236}">
                <a16:creationId xmlns:a16="http://schemas.microsoft.com/office/drawing/2014/main" id="{025E4DE5-30A2-ECAC-F948-6B68F27C474C}"/>
              </a:ext>
            </a:extLst>
          </p:cNvPr>
          <p:cNvSpPr>
            <a:spLocks noGrp="1"/>
          </p:cNvSpPr>
          <p:nvPr>
            <p:ph type="chart" sz="quarter" idx="28"/>
          </p:nvPr>
        </p:nvSpPr>
        <p:spPr>
          <a:solidFill>
            <a:schemeClr val="bg1">
              <a:alpha val="10000"/>
            </a:schemeClr>
          </a:solidFill>
        </p:spPr>
        <p:txBody>
          <a:bodyPr/>
          <a:lstStyle/>
          <a:p>
            <a:endParaRPr lang="en-US"/>
          </a:p>
        </p:txBody>
      </p:sp>
    </p:spTree>
    <p:extLst>
      <p:ext uri="{BB962C8B-B14F-4D97-AF65-F5344CB8AC3E}">
        <p14:creationId xmlns:p14="http://schemas.microsoft.com/office/powerpoint/2010/main" val="12940284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0C71301-7A23-D95A-755E-525D5D1843D0}"/>
              </a:ext>
            </a:extLst>
          </p:cNvPr>
          <p:cNvSpPr>
            <a:spLocks noGrp="1"/>
          </p:cNvSpPr>
          <p:nvPr>
            <p:ph type="body" sz="quarter" idx="16"/>
          </p:nvPr>
        </p:nvSpPr>
        <p:spPr/>
        <p:txBody>
          <a:bodyPr/>
          <a:lstStyle/>
          <a:p>
            <a:r>
              <a:rPr lang="en-US"/>
              <a:t>Speaker name</a:t>
            </a:r>
          </a:p>
        </p:txBody>
      </p:sp>
      <p:sp>
        <p:nvSpPr>
          <p:cNvPr id="3" name="Text Placeholder 2">
            <a:extLst>
              <a:ext uri="{FF2B5EF4-FFF2-40B4-BE49-F238E27FC236}">
                <a16:creationId xmlns:a16="http://schemas.microsoft.com/office/drawing/2014/main" id="{5F9FDF40-7D0F-8D81-AE93-E386FDCEE164}"/>
              </a:ext>
            </a:extLst>
          </p:cNvPr>
          <p:cNvSpPr>
            <a:spLocks noGrp="1"/>
          </p:cNvSpPr>
          <p:nvPr>
            <p:ph type="body" sz="quarter" idx="23"/>
          </p:nvPr>
        </p:nvSpPr>
        <p:spPr/>
        <p:txBody>
          <a:bodyPr/>
          <a:lstStyle/>
          <a:p>
            <a:r>
              <a:rPr lang="en-US"/>
              <a:t>Title</a:t>
            </a:r>
          </a:p>
        </p:txBody>
      </p:sp>
      <p:sp>
        <p:nvSpPr>
          <p:cNvPr id="4" name="Picture Placeholder 3">
            <a:extLst>
              <a:ext uri="{FF2B5EF4-FFF2-40B4-BE49-F238E27FC236}">
                <a16:creationId xmlns:a16="http://schemas.microsoft.com/office/drawing/2014/main" id="{AEFE6FC4-DF98-E132-B1F5-ACF1995EDB8F}"/>
              </a:ext>
            </a:extLst>
          </p:cNvPr>
          <p:cNvSpPr>
            <a:spLocks noGrp="1"/>
          </p:cNvSpPr>
          <p:nvPr>
            <p:ph type="pic" sz="quarter" idx="24"/>
          </p:nvPr>
        </p:nvSpPr>
        <p:spPr>
          <a:solidFill>
            <a:schemeClr val="bg1">
              <a:alpha val="10000"/>
            </a:schemeClr>
          </a:solidFill>
        </p:spPr>
        <p:txBody>
          <a:bodyPr/>
          <a:lstStyle/>
          <a:p>
            <a:endParaRPr lang="en-US"/>
          </a:p>
        </p:txBody>
      </p:sp>
    </p:spTree>
    <p:extLst>
      <p:ext uri="{BB962C8B-B14F-4D97-AF65-F5344CB8AC3E}">
        <p14:creationId xmlns:p14="http://schemas.microsoft.com/office/powerpoint/2010/main" val="312674559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5B18BDC-6EDE-52D9-4275-435008DCE50C}"/>
              </a:ext>
            </a:extLst>
          </p:cNvPr>
          <p:cNvSpPr>
            <a:spLocks noGrp="1"/>
          </p:cNvSpPr>
          <p:nvPr>
            <p:ph type="body" sz="quarter" idx="10"/>
          </p:nvPr>
        </p:nvSpPr>
        <p:spPr/>
        <p:txBody>
          <a:bodyPr/>
          <a:lstStyle/>
          <a:p>
            <a:r>
              <a:rPr lang="en-US"/>
              <a:t>Project title</a:t>
            </a:r>
          </a:p>
        </p:txBody>
      </p:sp>
      <p:sp>
        <p:nvSpPr>
          <p:cNvPr id="3" name="Text Placeholder 2">
            <a:extLst>
              <a:ext uri="{FF2B5EF4-FFF2-40B4-BE49-F238E27FC236}">
                <a16:creationId xmlns:a16="http://schemas.microsoft.com/office/drawing/2014/main" id="{B69FF85C-6305-7D85-032A-C10EFAB5A69C}"/>
              </a:ext>
            </a:extLst>
          </p:cNvPr>
          <p:cNvSpPr>
            <a:spLocks noGrp="1"/>
          </p:cNvSpPr>
          <p:nvPr>
            <p:ph type="body" sz="quarter" idx="11"/>
          </p:nvPr>
        </p:nvSpPr>
        <p:spPr/>
        <p:txBody>
          <a:bodyPr/>
          <a:lstStyle/>
          <a:p>
            <a:r>
              <a:rPr lang="en-US">
                <a:solidFill>
                  <a:schemeClr val="bg2"/>
                </a:solidFill>
              </a:rPr>
              <a:t>Roadmap</a:t>
            </a:r>
          </a:p>
        </p:txBody>
      </p:sp>
      <p:sp>
        <p:nvSpPr>
          <p:cNvPr id="4" name="Text Placeholder 3">
            <a:extLst>
              <a:ext uri="{FF2B5EF4-FFF2-40B4-BE49-F238E27FC236}">
                <a16:creationId xmlns:a16="http://schemas.microsoft.com/office/drawing/2014/main" id="{CADC2950-3614-0197-7841-A1C149805B01}"/>
              </a:ext>
            </a:extLst>
          </p:cNvPr>
          <p:cNvSpPr>
            <a:spLocks noGrp="1"/>
          </p:cNvSpPr>
          <p:nvPr>
            <p:ph type="body" sz="quarter" idx="16"/>
          </p:nvPr>
        </p:nvSpPr>
        <p:spPr/>
        <p:txBody>
          <a:bodyPr/>
          <a:lstStyle/>
          <a:p>
            <a:r>
              <a:rPr lang="en-US"/>
              <a:t>New features in new release</a:t>
            </a:r>
          </a:p>
        </p:txBody>
      </p:sp>
      <p:sp>
        <p:nvSpPr>
          <p:cNvPr id="5" name="Text Placeholder 4">
            <a:extLst>
              <a:ext uri="{FF2B5EF4-FFF2-40B4-BE49-F238E27FC236}">
                <a16:creationId xmlns:a16="http://schemas.microsoft.com/office/drawing/2014/main" id="{3DBED82B-670D-045B-C927-234104466EBB}"/>
              </a:ext>
            </a:extLst>
          </p:cNvPr>
          <p:cNvSpPr>
            <a:spLocks noGrp="1"/>
          </p:cNvSpPr>
          <p:nvPr>
            <p:ph type="body" sz="quarter" idx="17"/>
          </p:nvPr>
        </p:nvSpPr>
        <p:spPr>
          <a:xfrm>
            <a:off x="1028213" y="6791157"/>
            <a:ext cx="3370369" cy="440268"/>
          </a:xfrm>
        </p:spPr>
        <p:txBody>
          <a:bodyPr/>
          <a:lstStyle/>
          <a:p>
            <a:r>
              <a:rPr lang="en-US" sz="2200">
                <a:latin typeface="Aptos" panose="020B0004020202020204" pitchFamily="34" charset="0"/>
              </a:rPr>
              <a:t>Month</a:t>
            </a:r>
          </a:p>
        </p:txBody>
      </p:sp>
      <p:sp>
        <p:nvSpPr>
          <p:cNvPr id="6" name="Text Placeholder 5">
            <a:extLst>
              <a:ext uri="{FF2B5EF4-FFF2-40B4-BE49-F238E27FC236}">
                <a16:creationId xmlns:a16="http://schemas.microsoft.com/office/drawing/2014/main" id="{CE9DB83B-3C1B-E2A8-AFB6-85A8552CAB49}"/>
              </a:ext>
            </a:extLst>
          </p:cNvPr>
          <p:cNvSpPr>
            <a:spLocks noGrp="1"/>
          </p:cNvSpPr>
          <p:nvPr>
            <p:ph type="body" sz="quarter" idx="19"/>
          </p:nvPr>
        </p:nvSpPr>
        <p:spPr>
          <a:xfrm>
            <a:off x="1028216" y="7255584"/>
            <a:ext cx="3189422" cy="1453295"/>
          </a:xfrm>
        </p:spPr>
        <p:txBody>
          <a:bodyPr/>
          <a:lstStyle/>
          <a:p>
            <a:r>
              <a:rPr lang="en-US">
                <a:latin typeface="Aptos" panose="020B0004020202020204" pitchFamily="34" charset="0"/>
                <a:ea typeface="Segoe UI Variable Text Semibold" pitchFamily="34" charset="-122"/>
              </a:rPr>
              <a:t>Detail of milestone happening at this point in time. Three or four lines are ideal.</a:t>
            </a:r>
            <a:endParaRPr lang="en-US">
              <a:latin typeface="Aptos" panose="020B0004020202020204" pitchFamily="34" charset="0"/>
            </a:endParaRPr>
          </a:p>
          <a:p>
            <a:endParaRPr lang="en-US">
              <a:latin typeface="Aptos" panose="020B0004020202020204" pitchFamily="34" charset="0"/>
            </a:endParaRPr>
          </a:p>
        </p:txBody>
      </p:sp>
      <p:sp>
        <p:nvSpPr>
          <p:cNvPr id="7" name="Text Placeholder 6">
            <a:extLst>
              <a:ext uri="{FF2B5EF4-FFF2-40B4-BE49-F238E27FC236}">
                <a16:creationId xmlns:a16="http://schemas.microsoft.com/office/drawing/2014/main" id="{28650CB8-7929-33B0-A017-F3460BB2735A}"/>
              </a:ext>
            </a:extLst>
          </p:cNvPr>
          <p:cNvSpPr>
            <a:spLocks noGrp="1"/>
          </p:cNvSpPr>
          <p:nvPr>
            <p:ph type="body" sz="quarter" idx="20"/>
          </p:nvPr>
        </p:nvSpPr>
        <p:spPr>
          <a:xfrm>
            <a:off x="4615474" y="6791157"/>
            <a:ext cx="3370369" cy="440268"/>
          </a:xfrm>
        </p:spPr>
        <p:txBody>
          <a:bodyPr/>
          <a:lstStyle/>
          <a:p>
            <a:r>
              <a:rPr lang="en-US" sz="2200">
                <a:latin typeface="Aptos" panose="020B0004020202020204" pitchFamily="34" charset="0"/>
              </a:rPr>
              <a:t>Month</a:t>
            </a:r>
          </a:p>
        </p:txBody>
      </p:sp>
      <p:sp>
        <p:nvSpPr>
          <p:cNvPr id="8" name="Text Placeholder 7">
            <a:extLst>
              <a:ext uri="{FF2B5EF4-FFF2-40B4-BE49-F238E27FC236}">
                <a16:creationId xmlns:a16="http://schemas.microsoft.com/office/drawing/2014/main" id="{EE380BFE-C23D-3248-965E-92777DE581E5}"/>
              </a:ext>
            </a:extLst>
          </p:cNvPr>
          <p:cNvSpPr>
            <a:spLocks noGrp="1"/>
          </p:cNvSpPr>
          <p:nvPr>
            <p:ph type="body" sz="quarter" idx="21"/>
          </p:nvPr>
        </p:nvSpPr>
        <p:spPr>
          <a:xfrm>
            <a:off x="4615477" y="7255584"/>
            <a:ext cx="3189422" cy="1453295"/>
          </a:xfrm>
        </p:spPr>
        <p:txBody>
          <a:bodyPr/>
          <a:lstStyle/>
          <a:p>
            <a:r>
              <a:rPr lang="en-US">
                <a:latin typeface="Aptos" panose="020B0004020202020204" pitchFamily="34" charset="0"/>
                <a:ea typeface="Segoe UI Variable Text Semibold" pitchFamily="34" charset="-122"/>
              </a:rPr>
              <a:t>Detail of milestone happening at this point in time. Three or four lines are ideal.</a:t>
            </a:r>
            <a:endParaRPr lang="en-US">
              <a:latin typeface="Aptos" panose="020B0004020202020204" pitchFamily="34" charset="0"/>
            </a:endParaRPr>
          </a:p>
          <a:p>
            <a:endParaRPr lang="en-US">
              <a:latin typeface="Aptos" panose="020B0004020202020204" pitchFamily="34" charset="0"/>
            </a:endParaRPr>
          </a:p>
        </p:txBody>
      </p:sp>
      <p:sp>
        <p:nvSpPr>
          <p:cNvPr id="9" name="Text Placeholder 8">
            <a:extLst>
              <a:ext uri="{FF2B5EF4-FFF2-40B4-BE49-F238E27FC236}">
                <a16:creationId xmlns:a16="http://schemas.microsoft.com/office/drawing/2014/main" id="{EFFA0179-4CDB-8319-49D8-4C1F6CC483F4}"/>
              </a:ext>
            </a:extLst>
          </p:cNvPr>
          <p:cNvSpPr>
            <a:spLocks noGrp="1"/>
          </p:cNvSpPr>
          <p:nvPr>
            <p:ph type="body" sz="quarter" idx="22"/>
          </p:nvPr>
        </p:nvSpPr>
        <p:spPr>
          <a:xfrm>
            <a:off x="8202736" y="6791157"/>
            <a:ext cx="3370369" cy="440268"/>
          </a:xfrm>
        </p:spPr>
        <p:txBody>
          <a:bodyPr/>
          <a:lstStyle/>
          <a:p>
            <a:r>
              <a:rPr lang="en-US" sz="2200">
                <a:latin typeface="Aptos" panose="020B0004020202020204" pitchFamily="34" charset="0"/>
              </a:rPr>
              <a:t>Month</a:t>
            </a:r>
          </a:p>
        </p:txBody>
      </p:sp>
      <p:sp>
        <p:nvSpPr>
          <p:cNvPr id="10" name="Text Placeholder 9">
            <a:extLst>
              <a:ext uri="{FF2B5EF4-FFF2-40B4-BE49-F238E27FC236}">
                <a16:creationId xmlns:a16="http://schemas.microsoft.com/office/drawing/2014/main" id="{957D8B2D-2781-7FF3-B56A-0542B0570F6F}"/>
              </a:ext>
            </a:extLst>
          </p:cNvPr>
          <p:cNvSpPr>
            <a:spLocks noGrp="1"/>
          </p:cNvSpPr>
          <p:nvPr>
            <p:ph type="body" sz="quarter" idx="23"/>
          </p:nvPr>
        </p:nvSpPr>
        <p:spPr>
          <a:xfrm>
            <a:off x="8202739" y="7255584"/>
            <a:ext cx="3189422" cy="1453295"/>
          </a:xfrm>
        </p:spPr>
        <p:txBody>
          <a:bodyPr/>
          <a:lstStyle/>
          <a:p>
            <a:r>
              <a:rPr lang="en-US">
                <a:latin typeface="Aptos" panose="020B0004020202020204" pitchFamily="34" charset="0"/>
                <a:ea typeface="Segoe UI Variable Text Semibold" pitchFamily="34" charset="-122"/>
              </a:rPr>
              <a:t>Detail of milestone happening at this point in time. Three or four lines are ideal.</a:t>
            </a:r>
            <a:endParaRPr lang="en-US">
              <a:latin typeface="Aptos" panose="020B0004020202020204" pitchFamily="34" charset="0"/>
            </a:endParaRPr>
          </a:p>
        </p:txBody>
      </p:sp>
      <p:sp>
        <p:nvSpPr>
          <p:cNvPr id="11" name="Text Placeholder 10">
            <a:extLst>
              <a:ext uri="{FF2B5EF4-FFF2-40B4-BE49-F238E27FC236}">
                <a16:creationId xmlns:a16="http://schemas.microsoft.com/office/drawing/2014/main" id="{5643BDE9-FA48-2BDC-879A-CFE9E8C1542D}"/>
              </a:ext>
            </a:extLst>
          </p:cNvPr>
          <p:cNvSpPr>
            <a:spLocks noGrp="1"/>
          </p:cNvSpPr>
          <p:nvPr>
            <p:ph type="body" sz="quarter" idx="24"/>
          </p:nvPr>
        </p:nvSpPr>
        <p:spPr>
          <a:xfrm>
            <a:off x="11789997" y="6791157"/>
            <a:ext cx="3370369" cy="440268"/>
          </a:xfrm>
        </p:spPr>
        <p:txBody>
          <a:bodyPr/>
          <a:lstStyle/>
          <a:p>
            <a:r>
              <a:rPr lang="en-US" sz="2200">
                <a:latin typeface="Aptos" panose="020B0004020202020204" pitchFamily="34" charset="0"/>
              </a:rPr>
              <a:t>Month</a:t>
            </a:r>
          </a:p>
        </p:txBody>
      </p:sp>
      <p:sp>
        <p:nvSpPr>
          <p:cNvPr id="12" name="Text Placeholder 11">
            <a:extLst>
              <a:ext uri="{FF2B5EF4-FFF2-40B4-BE49-F238E27FC236}">
                <a16:creationId xmlns:a16="http://schemas.microsoft.com/office/drawing/2014/main" id="{0CC154C7-7B5A-3F54-F099-B89F47531192}"/>
              </a:ext>
            </a:extLst>
          </p:cNvPr>
          <p:cNvSpPr>
            <a:spLocks noGrp="1"/>
          </p:cNvSpPr>
          <p:nvPr>
            <p:ph type="body" sz="quarter" idx="25"/>
          </p:nvPr>
        </p:nvSpPr>
        <p:spPr>
          <a:xfrm>
            <a:off x="11790000" y="7255584"/>
            <a:ext cx="3189422" cy="1453295"/>
          </a:xfrm>
        </p:spPr>
        <p:txBody>
          <a:bodyPr/>
          <a:lstStyle/>
          <a:p>
            <a:r>
              <a:rPr lang="en-US">
                <a:latin typeface="Aptos" panose="020B0004020202020204" pitchFamily="34" charset="0"/>
                <a:ea typeface="Segoe UI Variable Text Semibold" pitchFamily="34" charset="-122"/>
              </a:rPr>
              <a:t>Detail of milestone happening at this point in time. Three or four lines are ideal.</a:t>
            </a:r>
            <a:endParaRPr lang="en-US">
              <a:latin typeface="Aptos" panose="020B0004020202020204" pitchFamily="34" charset="0"/>
            </a:endParaRPr>
          </a:p>
        </p:txBody>
      </p:sp>
      <p:sp>
        <p:nvSpPr>
          <p:cNvPr id="13" name="Text Placeholder 12">
            <a:extLst>
              <a:ext uri="{FF2B5EF4-FFF2-40B4-BE49-F238E27FC236}">
                <a16:creationId xmlns:a16="http://schemas.microsoft.com/office/drawing/2014/main" id="{0E96AEF0-9210-4080-7552-EF731B8EF54E}"/>
              </a:ext>
            </a:extLst>
          </p:cNvPr>
          <p:cNvSpPr>
            <a:spLocks noGrp="1"/>
          </p:cNvSpPr>
          <p:nvPr>
            <p:ph type="body" sz="quarter" idx="26"/>
          </p:nvPr>
        </p:nvSpPr>
        <p:spPr>
          <a:xfrm>
            <a:off x="15377259" y="6791157"/>
            <a:ext cx="3370369" cy="440268"/>
          </a:xfrm>
        </p:spPr>
        <p:txBody>
          <a:bodyPr/>
          <a:lstStyle/>
          <a:p>
            <a:r>
              <a:rPr lang="en-US" sz="2200">
                <a:latin typeface="Aptos" panose="020B0004020202020204" pitchFamily="34" charset="0"/>
              </a:rPr>
              <a:t>Month</a:t>
            </a:r>
          </a:p>
        </p:txBody>
      </p:sp>
      <p:sp>
        <p:nvSpPr>
          <p:cNvPr id="14" name="Text Placeholder 13">
            <a:extLst>
              <a:ext uri="{FF2B5EF4-FFF2-40B4-BE49-F238E27FC236}">
                <a16:creationId xmlns:a16="http://schemas.microsoft.com/office/drawing/2014/main" id="{DF6FDB49-12CC-0F16-19C8-F0D414648FB3}"/>
              </a:ext>
            </a:extLst>
          </p:cNvPr>
          <p:cNvSpPr>
            <a:spLocks noGrp="1"/>
          </p:cNvSpPr>
          <p:nvPr>
            <p:ph type="body" sz="quarter" idx="27"/>
          </p:nvPr>
        </p:nvSpPr>
        <p:spPr>
          <a:xfrm>
            <a:off x="15377262" y="7255584"/>
            <a:ext cx="3189422" cy="1453295"/>
          </a:xfrm>
        </p:spPr>
        <p:txBody>
          <a:bodyPr/>
          <a:lstStyle/>
          <a:p>
            <a:r>
              <a:rPr lang="en-US">
                <a:latin typeface="Aptos" panose="020B0004020202020204" pitchFamily="34" charset="0"/>
                <a:ea typeface="Segoe UI Variable Text Semibold" pitchFamily="34" charset="-122"/>
              </a:rPr>
              <a:t>Detail of milestone happening at this point in time. Three or four lines are ideal.</a:t>
            </a:r>
            <a:endParaRPr lang="en-US">
              <a:latin typeface="Aptos" panose="020B0004020202020204" pitchFamily="34" charset="0"/>
            </a:endParaRPr>
          </a:p>
        </p:txBody>
      </p:sp>
      <p:sp>
        <p:nvSpPr>
          <p:cNvPr id="15" name="Text Placeholder 14">
            <a:extLst>
              <a:ext uri="{FF2B5EF4-FFF2-40B4-BE49-F238E27FC236}">
                <a16:creationId xmlns:a16="http://schemas.microsoft.com/office/drawing/2014/main" id="{E0765C05-277F-988B-4149-E1B843BD36C8}"/>
              </a:ext>
            </a:extLst>
          </p:cNvPr>
          <p:cNvSpPr>
            <a:spLocks noGrp="1"/>
          </p:cNvSpPr>
          <p:nvPr>
            <p:ph type="body" sz="quarter" idx="28"/>
          </p:nvPr>
        </p:nvSpPr>
        <p:spPr>
          <a:xfrm>
            <a:off x="18964520" y="6791157"/>
            <a:ext cx="3370369" cy="440268"/>
          </a:xfrm>
        </p:spPr>
        <p:txBody>
          <a:bodyPr/>
          <a:lstStyle/>
          <a:p>
            <a:r>
              <a:rPr lang="en-US" sz="2200">
                <a:latin typeface="Aptos" panose="020B0004020202020204" pitchFamily="34" charset="0"/>
              </a:rPr>
              <a:t>Month</a:t>
            </a:r>
          </a:p>
        </p:txBody>
      </p:sp>
      <p:sp>
        <p:nvSpPr>
          <p:cNvPr id="16" name="Text Placeholder 15">
            <a:extLst>
              <a:ext uri="{FF2B5EF4-FFF2-40B4-BE49-F238E27FC236}">
                <a16:creationId xmlns:a16="http://schemas.microsoft.com/office/drawing/2014/main" id="{C2F7B3AF-CED5-BCCF-F2E2-F5023CC6940E}"/>
              </a:ext>
            </a:extLst>
          </p:cNvPr>
          <p:cNvSpPr>
            <a:spLocks noGrp="1"/>
          </p:cNvSpPr>
          <p:nvPr>
            <p:ph type="body" sz="quarter" idx="29"/>
          </p:nvPr>
        </p:nvSpPr>
        <p:spPr>
          <a:xfrm>
            <a:off x="18964523" y="7255584"/>
            <a:ext cx="3189422" cy="1453295"/>
          </a:xfrm>
        </p:spPr>
        <p:txBody>
          <a:bodyPr/>
          <a:lstStyle/>
          <a:p>
            <a:r>
              <a:rPr lang="en-US">
                <a:latin typeface="Aptos" panose="020B0004020202020204" pitchFamily="34" charset="0"/>
                <a:ea typeface="Segoe UI Variable Text Semibold" pitchFamily="34" charset="-122"/>
              </a:rPr>
              <a:t>Detail of milestone happening at this point in time. Three or four lines are ideal.</a:t>
            </a:r>
            <a:endParaRPr lang="en-US">
              <a:latin typeface="Aptos" panose="020B0004020202020204" pitchFamily="34" charset="0"/>
            </a:endParaRPr>
          </a:p>
        </p:txBody>
      </p:sp>
      <p:sp>
        <p:nvSpPr>
          <p:cNvPr id="17" name="Text Placeholder 16">
            <a:extLst>
              <a:ext uri="{FF2B5EF4-FFF2-40B4-BE49-F238E27FC236}">
                <a16:creationId xmlns:a16="http://schemas.microsoft.com/office/drawing/2014/main" id="{BE5217CC-4D83-6028-380A-B1B35BF0651D}"/>
              </a:ext>
            </a:extLst>
          </p:cNvPr>
          <p:cNvSpPr>
            <a:spLocks noGrp="1"/>
          </p:cNvSpPr>
          <p:nvPr>
            <p:ph type="body" sz="quarter" idx="30"/>
          </p:nvPr>
        </p:nvSpPr>
        <p:spPr>
          <a:xfrm>
            <a:off x="1040245" y="5000538"/>
            <a:ext cx="2546514" cy="638204"/>
          </a:xfrm>
        </p:spPr>
        <p:txBody>
          <a:bodyPr/>
          <a:lstStyle/>
          <a:p>
            <a:r>
              <a:rPr lang="en-US"/>
              <a:t>Milestone</a:t>
            </a:r>
          </a:p>
        </p:txBody>
      </p:sp>
      <p:sp>
        <p:nvSpPr>
          <p:cNvPr id="18" name="Text Placeholder 17">
            <a:extLst>
              <a:ext uri="{FF2B5EF4-FFF2-40B4-BE49-F238E27FC236}">
                <a16:creationId xmlns:a16="http://schemas.microsoft.com/office/drawing/2014/main" id="{36FDB02C-4B90-474A-127E-6A938DB057A5}"/>
              </a:ext>
            </a:extLst>
          </p:cNvPr>
          <p:cNvSpPr>
            <a:spLocks noGrp="1"/>
          </p:cNvSpPr>
          <p:nvPr>
            <p:ph type="body" sz="quarter" idx="31"/>
          </p:nvPr>
        </p:nvSpPr>
        <p:spPr>
          <a:xfrm>
            <a:off x="4587313" y="5000538"/>
            <a:ext cx="2546514" cy="638204"/>
          </a:xfrm>
        </p:spPr>
        <p:txBody>
          <a:bodyPr/>
          <a:lstStyle/>
          <a:p>
            <a:r>
              <a:rPr lang="en-US"/>
              <a:t>Milestone</a:t>
            </a:r>
          </a:p>
        </p:txBody>
      </p:sp>
      <p:sp>
        <p:nvSpPr>
          <p:cNvPr id="19" name="Text Placeholder 18">
            <a:extLst>
              <a:ext uri="{FF2B5EF4-FFF2-40B4-BE49-F238E27FC236}">
                <a16:creationId xmlns:a16="http://schemas.microsoft.com/office/drawing/2014/main" id="{EB8082CA-2CFE-61C9-F248-3D650E1956BB}"/>
              </a:ext>
            </a:extLst>
          </p:cNvPr>
          <p:cNvSpPr>
            <a:spLocks noGrp="1"/>
          </p:cNvSpPr>
          <p:nvPr>
            <p:ph type="body" sz="quarter" idx="32"/>
          </p:nvPr>
        </p:nvSpPr>
        <p:spPr>
          <a:xfrm>
            <a:off x="8134381" y="5000538"/>
            <a:ext cx="2546514" cy="638204"/>
          </a:xfrm>
        </p:spPr>
        <p:txBody>
          <a:bodyPr/>
          <a:lstStyle/>
          <a:p>
            <a:r>
              <a:rPr lang="en-US"/>
              <a:t>Milestone</a:t>
            </a:r>
          </a:p>
        </p:txBody>
      </p:sp>
      <p:sp>
        <p:nvSpPr>
          <p:cNvPr id="20" name="Text Placeholder 19">
            <a:extLst>
              <a:ext uri="{FF2B5EF4-FFF2-40B4-BE49-F238E27FC236}">
                <a16:creationId xmlns:a16="http://schemas.microsoft.com/office/drawing/2014/main" id="{C600C5C2-6845-E782-3D0E-F8E65E7AAD20}"/>
              </a:ext>
            </a:extLst>
          </p:cNvPr>
          <p:cNvSpPr>
            <a:spLocks noGrp="1"/>
          </p:cNvSpPr>
          <p:nvPr>
            <p:ph type="body" sz="quarter" idx="33"/>
          </p:nvPr>
        </p:nvSpPr>
        <p:spPr>
          <a:xfrm>
            <a:off x="11681449" y="5000538"/>
            <a:ext cx="2546514" cy="638204"/>
          </a:xfrm>
        </p:spPr>
        <p:txBody>
          <a:bodyPr/>
          <a:lstStyle/>
          <a:p>
            <a:r>
              <a:rPr lang="en-US"/>
              <a:t>Milestone</a:t>
            </a:r>
          </a:p>
        </p:txBody>
      </p:sp>
      <p:sp>
        <p:nvSpPr>
          <p:cNvPr id="21" name="Text Placeholder 20">
            <a:extLst>
              <a:ext uri="{FF2B5EF4-FFF2-40B4-BE49-F238E27FC236}">
                <a16:creationId xmlns:a16="http://schemas.microsoft.com/office/drawing/2014/main" id="{A846201B-33AB-6791-00DC-918AE768FF7A}"/>
              </a:ext>
            </a:extLst>
          </p:cNvPr>
          <p:cNvSpPr>
            <a:spLocks noGrp="1"/>
          </p:cNvSpPr>
          <p:nvPr>
            <p:ph type="body" sz="quarter" idx="34"/>
          </p:nvPr>
        </p:nvSpPr>
        <p:spPr>
          <a:xfrm>
            <a:off x="15349098" y="5000538"/>
            <a:ext cx="2546514" cy="638204"/>
          </a:xfrm>
        </p:spPr>
        <p:txBody>
          <a:bodyPr/>
          <a:lstStyle/>
          <a:p>
            <a:r>
              <a:rPr lang="en-US"/>
              <a:t>Milestone</a:t>
            </a:r>
          </a:p>
        </p:txBody>
      </p:sp>
      <p:sp>
        <p:nvSpPr>
          <p:cNvPr id="22" name="Text Placeholder 21">
            <a:extLst>
              <a:ext uri="{FF2B5EF4-FFF2-40B4-BE49-F238E27FC236}">
                <a16:creationId xmlns:a16="http://schemas.microsoft.com/office/drawing/2014/main" id="{1DCC6E53-34B6-300B-4C42-1341F3F97557}"/>
              </a:ext>
            </a:extLst>
          </p:cNvPr>
          <p:cNvSpPr>
            <a:spLocks noGrp="1"/>
          </p:cNvSpPr>
          <p:nvPr>
            <p:ph type="body" sz="quarter" idx="35"/>
          </p:nvPr>
        </p:nvSpPr>
        <p:spPr>
          <a:xfrm>
            <a:off x="18896166" y="5000538"/>
            <a:ext cx="2546514" cy="638204"/>
          </a:xfrm>
        </p:spPr>
        <p:txBody>
          <a:bodyPr/>
          <a:lstStyle/>
          <a:p>
            <a:r>
              <a:rPr lang="en-US"/>
              <a:t>Milestone</a:t>
            </a:r>
          </a:p>
        </p:txBody>
      </p:sp>
    </p:spTree>
    <p:extLst>
      <p:ext uri="{BB962C8B-B14F-4D97-AF65-F5344CB8AC3E}">
        <p14:creationId xmlns:p14="http://schemas.microsoft.com/office/powerpoint/2010/main" val="5325173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81610D-189D-7D80-2CA0-7243CF10B1C9}"/>
            </a:ext>
          </a:extLst>
        </p:cNvPr>
        <p:cNvGrpSpPr/>
        <p:nvPr/>
      </p:nvGrpSpPr>
      <p:grpSpPr>
        <a:xfrm>
          <a:off x="0" y="0"/>
          <a:ext cx="0" cy="0"/>
          <a:chOff x="0" y="0"/>
          <a:chExt cx="0" cy="0"/>
        </a:xfrm>
      </p:grpSpPr>
      <p:sp>
        <p:nvSpPr>
          <p:cNvPr id="2" name="Text Placeholder 1">
            <a:extLst>
              <a:ext uri="{FF2B5EF4-FFF2-40B4-BE49-F238E27FC236}">
                <a16:creationId xmlns:a16="http://schemas.microsoft.com/office/drawing/2014/main" id="{F561A127-1249-A688-F8B5-52C8347D5FFD}"/>
              </a:ext>
            </a:extLst>
          </p:cNvPr>
          <p:cNvSpPr>
            <a:spLocks noGrp="1"/>
          </p:cNvSpPr>
          <p:nvPr>
            <p:ph type="body" sz="quarter" idx="29"/>
          </p:nvPr>
        </p:nvSpPr>
        <p:spPr>
          <a:xfrm>
            <a:off x="1123700" y="4497299"/>
            <a:ext cx="7528809" cy="1890091"/>
          </a:xfrm>
        </p:spPr>
        <p:txBody>
          <a:bodyPr/>
          <a:lstStyle/>
          <a:p>
            <a:r>
              <a:rPr lang="en-US">
                <a:latin typeface="+mj-lt"/>
              </a:rPr>
              <a:t>Observability from the start</a:t>
            </a:r>
          </a:p>
        </p:txBody>
      </p:sp>
      <p:sp>
        <p:nvSpPr>
          <p:cNvPr id="3" name="Text Placeholder 2">
            <a:extLst>
              <a:ext uri="{FF2B5EF4-FFF2-40B4-BE49-F238E27FC236}">
                <a16:creationId xmlns:a16="http://schemas.microsoft.com/office/drawing/2014/main" id="{8843FF47-55BB-0C89-37E9-9A6BD10A4771}"/>
              </a:ext>
            </a:extLst>
          </p:cNvPr>
          <p:cNvSpPr>
            <a:spLocks noGrp="1"/>
          </p:cNvSpPr>
          <p:nvPr>
            <p:ph type="body" sz="quarter" idx="30"/>
          </p:nvPr>
        </p:nvSpPr>
        <p:spPr>
          <a:xfrm>
            <a:off x="1153844" y="6472055"/>
            <a:ext cx="7235775" cy="4038140"/>
          </a:xfrm>
        </p:spPr>
        <p:txBody>
          <a:bodyPr/>
          <a:lstStyle/>
          <a:p>
            <a:pPr>
              <a:defRPr/>
            </a:pPr>
            <a:r>
              <a:rPr lang="en-US">
                <a:latin typeface="Aptos" panose="020B0004020202020204" pitchFamily="34" charset="0"/>
              </a:rPr>
              <a:t>Logs, traces, health checks—all local, all wired up automatically. </a:t>
            </a:r>
            <a:r>
              <a:rPr lang="en-US" err="1">
                <a:latin typeface="Aptos" panose="020B0004020202020204" pitchFamily="34" charset="0"/>
              </a:rPr>
              <a:t>OpenTelemetry</a:t>
            </a:r>
            <a:r>
              <a:rPr lang="en-US">
                <a:latin typeface="Aptos" panose="020B0004020202020204" pitchFamily="34" charset="0"/>
              </a:rPr>
              <a:t> included with zero setup.</a:t>
            </a:r>
          </a:p>
        </p:txBody>
      </p:sp>
      <p:sp>
        <p:nvSpPr>
          <p:cNvPr id="5" name="Rounded Rectangle 4">
            <a:extLst>
              <a:ext uri="{FF2B5EF4-FFF2-40B4-BE49-F238E27FC236}">
                <a16:creationId xmlns:a16="http://schemas.microsoft.com/office/drawing/2014/main" id="{1255263D-B71F-C0B1-B6F9-F7A0DB0ECE28}"/>
              </a:ext>
            </a:extLst>
          </p:cNvPr>
          <p:cNvSpPr/>
          <p:nvPr/>
        </p:nvSpPr>
        <p:spPr>
          <a:xfrm>
            <a:off x="1153845" y="3336800"/>
            <a:ext cx="2434944" cy="604395"/>
          </a:xfrm>
          <a:prstGeom prst="roundRect">
            <a:avLst>
              <a:gd name="adj" fmla="val 50000"/>
            </a:avLst>
          </a:prstGeom>
          <a:gradFill>
            <a:gsLst>
              <a:gs pos="0">
                <a:schemeClr val="accent2">
                  <a:lumMod val="40000"/>
                  <a:lumOff val="60000"/>
                </a:schemeClr>
              </a:gs>
              <a:gs pos="99000">
                <a:schemeClr val="accent1"/>
              </a:gs>
            </a:gsLst>
            <a:lin ang="3000000" scaled="0"/>
          </a:gra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200">
                <a:solidFill>
                  <a:schemeClr val="tx1"/>
                </a:solidFill>
                <a:latin typeface="Poppins" pitchFamily="2" charset="77"/>
              </a:rPr>
              <a:t>Dashboard</a:t>
            </a:r>
          </a:p>
        </p:txBody>
      </p:sp>
      <p:pic>
        <p:nvPicPr>
          <p:cNvPr id="15" name="Picture Placeholder 14" descr="A screenshot of a computer&#10;&#10;AI-generated content may be incorrect.">
            <a:extLst>
              <a:ext uri="{FF2B5EF4-FFF2-40B4-BE49-F238E27FC236}">
                <a16:creationId xmlns:a16="http://schemas.microsoft.com/office/drawing/2014/main" id="{8C9C5D0D-D64A-49D9-B82B-7B5F87A1E857}"/>
              </a:ext>
            </a:extLst>
          </p:cNvPr>
          <p:cNvPicPr>
            <a:picLocks noGrp="1" noChangeAspect="1"/>
          </p:cNvPicPr>
          <p:nvPr>
            <p:ph type="pic" sz="quarter" idx="28"/>
          </p:nvPr>
        </p:nvPicPr>
        <p:blipFill>
          <a:blip r:embed="rId3"/>
          <a:srcRect l="83" t="150" r="39147" b="-150"/>
          <a:stretch>
            <a:fillRect/>
          </a:stretch>
        </p:blipFill>
        <p:spPr>
          <a:xfrm>
            <a:off x="10544175" y="1143000"/>
            <a:ext cx="12687300" cy="11315700"/>
          </a:xfrm>
        </p:spPr>
      </p:pic>
    </p:spTree>
    <p:extLst>
      <p:ext uri="{BB962C8B-B14F-4D97-AF65-F5344CB8AC3E}">
        <p14:creationId xmlns:p14="http://schemas.microsoft.com/office/powerpoint/2010/main" val="23752588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5130FAB-DC32-9551-F389-363010B18C09}"/>
              </a:ext>
            </a:extLst>
          </p:cNvPr>
          <p:cNvSpPr>
            <a:spLocks noGrp="1"/>
          </p:cNvSpPr>
          <p:nvPr>
            <p:ph type="body" sz="quarter" idx="13"/>
          </p:nvPr>
        </p:nvSpPr>
        <p:spPr/>
        <p:txBody>
          <a:bodyPr/>
          <a:lstStyle/>
          <a:p>
            <a:r>
              <a:rPr lang="en-US"/>
              <a:t>Subtitle</a:t>
            </a:r>
          </a:p>
        </p:txBody>
      </p:sp>
      <p:sp>
        <p:nvSpPr>
          <p:cNvPr id="3" name="Text Placeholder 2">
            <a:extLst>
              <a:ext uri="{FF2B5EF4-FFF2-40B4-BE49-F238E27FC236}">
                <a16:creationId xmlns:a16="http://schemas.microsoft.com/office/drawing/2014/main" id="{E24EC7BC-BC0E-D527-313C-A783D32D1152}"/>
              </a:ext>
            </a:extLst>
          </p:cNvPr>
          <p:cNvSpPr>
            <a:spLocks noGrp="1"/>
          </p:cNvSpPr>
          <p:nvPr>
            <p:ph type="body" sz="quarter" idx="15"/>
          </p:nvPr>
        </p:nvSpPr>
        <p:spPr/>
        <p:txBody>
          <a:bodyPr/>
          <a:lstStyle/>
          <a:p>
            <a:r>
              <a:rPr lang="en-US"/>
              <a:t>Title</a:t>
            </a:r>
          </a:p>
        </p:txBody>
      </p:sp>
      <p:sp>
        <p:nvSpPr>
          <p:cNvPr id="4" name="Text Placeholder 3">
            <a:extLst>
              <a:ext uri="{FF2B5EF4-FFF2-40B4-BE49-F238E27FC236}">
                <a16:creationId xmlns:a16="http://schemas.microsoft.com/office/drawing/2014/main" id="{0C8C18F8-C58D-06D0-0AB0-970FF200EDAB}"/>
              </a:ext>
            </a:extLst>
          </p:cNvPr>
          <p:cNvSpPr>
            <a:spLocks noGrp="1"/>
          </p:cNvSpPr>
          <p:nvPr>
            <p:ph type="body" sz="quarter" idx="16"/>
          </p:nvPr>
        </p:nvSpPr>
        <p:spPr/>
        <p:txBody>
          <a:bodyPr/>
          <a:lstStyle/>
          <a:p>
            <a:r>
              <a:rPr lang="en-US"/>
              <a:t>Visual Studio</a:t>
            </a:r>
          </a:p>
        </p:txBody>
      </p:sp>
      <p:sp>
        <p:nvSpPr>
          <p:cNvPr id="5" name="Text Placeholder 4">
            <a:extLst>
              <a:ext uri="{FF2B5EF4-FFF2-40B4-BE49-F238E27FC236}">
                <a16:creationId xmlns:a16="http://schemas.microsoft.com/office/drawing/2014/main" id="{162BF2D0-55EF-E096-0B11-B35A1982ADA4}"/>
              </a:ext>
            </a:extLst>
          </p:cNvPr>
          <p:cNvSpPr>
            <a:spLocks noGrp="1"/>
          </p:cNvSpPr>
          <p:nvPr>
            <p:ph type="body" sz="quarter" idx="17"/>
          </p:nvPr>
        </p:nvSpPr>
        <p:spPr/>
        <p:txBody>
          <a:bodyPr/>
          <a:lstStyle/>
          <a:p>
            <a:pPr>
              <a:lnSpc>
                <a:spcPts val="2800"/>
              </a:lnSpc>
            </a:pPr>
            <a:r>
              <a:rPr lang="en-US" sz="2000">
                <a:latin typeface="Aptos" panose="020B0004020202020204" pitchFamily="34" charset="0"/>
              </a:rPr>
              <a:t>&gt; Item</a:t>
            </a:r>
          </a:p>
          <a:p>
            <a:pPr>
              <a:lnSpc>
                <a:spcPts val="2800"/>
              </a:lnSpc>
            </a:pPr>
            <a:r>
              <a:rPr lang="en-US" sz="2000">
                <a:latin typeface="Aptos" panose="020B0004020202020204" pitchFamily="34" charset="0"/>
              </a:rPr>
              <a:t>&gt; Item </a:t>
            </a:r>
          </a:p>
          <a:p>
            <a:pPr>
              <a:lnSpc>
                <a:spcPts val="2800"/>
              </a:lnSpc>
            </a:pPr>
            <a:r>
              <a:rPr lang="en-US" sz="2000">
                <a:latin typeface="Aptos" panose="020B0004020202020204" pitchFamily="34" charset="0"/>
              </a:rPr>
              <a:t>&gt; Item</a:t>
            </a:r>
          </a:p>
        </p:txBody>
      </p:sp>
      <p:sp>
        <p:nvSpPr>
          <p:cNvPr id="6" name="Text Placeholder 5">
            <a:extLst>
              <a:ext uri="{FF2B5EF4-FFF2-40B4-BE49-F238E27FC236}">
                <a16:creationId xmlns:a16="http://schemas.microsoft.com/office/drawing/2014/main" id="{88087623-0AB2-D277-FD49-8BF33EE7370D}"/>
              </a:ext>
            </a:extLst>
          </p:cNvPr>
          <p:cNvSpPr>
            <a:spLocks noGrp="1"/>
          </p:cNvSpPr>
          <p:nvPr>
            <p:ph type="body" sz="quarter" idx="18"/>
          </p:nvPr>
        </p:nvSpPr>
        <p:spPr/>
        <p:txBody>
          <a:bodyPr/>
          <a:lstStyle/>
          <a:p>
            <a:r>
              <a:rPr lang="en-US"/>
              <a:t>GitHub</a:t>
            </a:r>
          </a:p>
        </p:txBody>
      </p:sp>
      <p:sp>
        <p:nvSpPr>
          <p:cNvPr id="7" name="Text Placeholder 6">
            <a:extLst>
              <a:ext uri="{FF2B5EF4-FFF2-40B4-BE49-F238E27FC236}">
                <a16:creationId xmlns:a16="http://schemas.microsoft.com/office/drawing/2014/main" id="{2AD9EFE1-35B7-4BC7-3265-B8AAB02F1DCF}"/>
              </a:ext>
            </a:extLst>
          </p:cNvPr>
          <p:cNvSpPr>
            <a:spLocks noGrp="1"/>
          </p:cNvSpPr>
          <p:nvPr>
            <p:ph type="body" sz="quarter" idx="19"/>
          </p:nvPr>
        </p:nvSpPr>
        <p:spPr/>
        <p:txBody>
          <a:bodyPr/>
          <a:lstStyle/>
          <a:p>
            <a:pPr>
              <a:lnSpc>
                <a:spcPts val="2800"/>
              </a:lnSpc>
            </a:pPr>
            <a:r>
              <a:rPr lang="en-US" sz="2000">
                <a:latin typeface="Aptos" panose="020B0004020202020204" pitchFamily="34" charset="0"/>
              </a:rPr>
              <a:t>&gt; Item</a:t>
            </a:r>
          </a:p>
          <a:p>
            <a:pPr>
              <a:lnSpc>
                <a:spcPts val="2800"/>
              </a:lnSpc>
            </a:pPr>
            <a:r>
              <a:rPr lang="en-US" sz="2000">
                <a:latin typeface="Aptos" panose="020B0004020202020204" pitchFamily="34" charset="0"/>
              </a:rPr>
              <a:t>&gt; Item</a:t>
            </a:r>
          </a:p>
          <a:p>
            <a:pPr>
              <a:lnSpc>
                <a:spcPts val="2800"/>
              </a:lnSpc>
            </a:pPr>
            <a:r>
              <a:rPr lang="en-US" sz="2000">
                <a:latin typeface="Aptos" panose="020B0004020202020204" pitchFamily="34" charset="0"/>
              </a:rPr>
              <a:t>&gt; Item</a:t>
            </a:r>
          </a:p>
        </p:txBody>
      </p:sp>
      <p:sp>
        <p:nvSpPr>
          <p:cNvPr id="8" name="Text Placeholder 7">
            <a:extLst>
              <a:ext uri="{FF2B5EF4-FFF2-40B4-BE49-F238E27FC236}">
                <a16:creationId xmlns:a16="http://schemas.microsoft.com/office/drawing/2014/main" id="{27283BC7-7749-A1A2-60FC-ED91861E280E}"/>
              </a:ext>
            </a:extLst>
          </p:cNvPr>
          <p:cNvSpPr>
            <a:spLocks noGrp="1"/>
          </p:cNvSpPr>
          <p:nvPr>
            <p:ph type="body" sz="quarter" idx="20"/>
          </p:nvPr>
        </p:nvSpPr>
        <p:spPr/>
        <p:txBody>
          <a:bodyPr/>
          <a:lstStyle/>
          <a:p>
            <a:r>
              <a:rPr lang="en-US"/>
              <a:t>Azure</a:t>
            </a:r>
          </a:p>
        </p:txBody>
      </p:sp>
      <p:sp>
        <p:nvSpPr>
          <p:cNvPr id="9" name="Text Placeholder 8">
            <a:extLst>
              <a:ext uri="{FF2B5EF4-FFF2-40B4-BE49-F238E27FC236}">
                <a16:creationId xmlns:a16="http://schemas.microsoft.com/office/drawing/2014/main" id="{D6F0DB27-300C-D587-4A56-C33ACC7E014F}"/>
              </a:ext>
            </a:extLst>
          </p:cNvPr>
          <p:cNvSpPr>
            <a:spLocks noGrp="1"/>
          </p:cNvSpPr>
          <p:nvPr>
            <p:ph type="body" sz="quarter" idx="21"/>
          </p:nvPr>
        </p:nvSpPr>
        <p:spPr/>
        <p:txBody>
          <a:bodyPr/>
          <a:lstStyle/>
          <a:p>
            <a:r>
              <a:rPr lang="en-US" sz="2000">
                <a:latin typeface="Aptos" panose="020B0004020202020204" pitchFamily="34" charset="0"/>
              </a:rPr>
              <a:t>For developers, it’s like the dawn of past revolutions but happening at </a:t>
            </a:r>
            <a:r>
              <a:rPr lang="en-US" sz="2000" err="1">
                <a:latin typeface="Aptos" panose="020B0004020202020204" pitchFamily="34" charset="0"/>
              </a:rPr>
              <a:t>hyperspeed</a:t>
            </a:r>
            <a:r>
              <a:rPr lang="en-US" sz="2000">
                <a:latin typeface="Aptos" panose="020B0004020202020204" pitchFamily="34" charset="0"/>
              </a:rPr>
              <a:t>.</a:t>
            </a:r>
          </a:p>
        </p:txBody>
      </p:sp>
      <p:sp>
        <p:nvSpPr>
          <p:cNvPr id="10" name="Text Placeholder 9">
            <a:extLst>
              <a:ext uri="{FF2B5EF4-FFF2-40B4-BE49-F238E27FC236}">
                <a16:creationId xmlns:a16="http://schemas.microsoft.com/office/drawing/2014/main" id="{96101268-D3C9-FBE7-5E8E-BC2B65D2F1C5}"/>
              </a:ext>
            </a:extLst>
          </p:cNvPr>
          <p:cNvSpPr>
            <a:spLocks noGrp="1"/>
          </p:cNvSpPr>
          <p:nvPr>
            <p:ph type="body" sz="quarter" idx="22"/>
          </p:nvPr>
        </p:nvSpPr>
        <p:spPr/>
        <p:txBody>
          <a:bodyPr/>
          <a:lstStyle/>
          <a:p>
            <a:r>
              <a:rPr lang="en-US"/>
              <a:t>VS Code</a:t>
            </a:r>
          </a:p>
        </p:txBody>
      </p:sp>
      <p:sp>
        <p:nvSpPr>
          <p:cNvPr id="11" name="Text Placeholder 10">
            <a:extLst>
              <a:ext uri="{FF2B5EF4-FFF2-40B4-BE49-F238E27FC236}">
                <a16:creationId xmlns:a16="http://schemas.microsoft.com/office/drawing/2014/main" id="{87EAE2BC-69E4-8257-0116-AED2646472EE}"/>
              </a:ext>
            </a:extLst>
          </p:cNvPr>
          <p:cNvSpPr>
            <a:spLocks noGrp="1"/>
          </p:cNvSpPr>
          <p:nvPr>
            <p:ph type="body" sz="quarter" idx="23"/>
          </p:nvPr>
        </p:nvSpPr>
        <p:spPr/>
        <p:txBody>
          <a:bodyPr/>
          <a:lstStyle/>
          <a:p>
            <a:r>
              <a:rPr lang="en-US" sz="2000">
                <a:latin typeface="Aptos" panose="020B0004020202020204" pitchFamily="34" charset="0"/>
              </a:rPr>
              <a:t>We stand at the forefront of an unprecedented moment in technology—a chance to redefine not just what software looks like, but how it’s built and evolves. This shift will transform every layer of the application stack.</a:t>
            </a:r>
          </a:p>
        </p:txBody>
      </p:sp>
      <p:sp>
        <p:nvSpPr>
          <p:cNvPr id="12" name="Text Placeholder 11">
            <a:extLst>
              <a:ext uri="{FF2B5EF4-FFF2-40B4-BE49-F238E27FC236}">
                <a16:creationId xmlns:a16="http://schemas.microsoft.com/office/drawing/2014/main" id="{2C529E22-E571-6499-5B65-EFE6907EC19B}"/>
              </a:ext>
            </a:extLst>
          </p:cNvPr>
          <p:cNvSpPr>
            <a:spLocks noGrp="1"/>
          </p:cNvSpPr>
          <p:nvPr>
            <p:ph type="body" sz="quarter" idx="24"/>
          </p:nvPr>
        </p:nvSpPr>
        <p:spPr/>
        <p:txBody>
          <a:bodyPr/>
          <a:lstStyle/>
          <a:p>
            <a:r>
              <a:rPr lang="en-US"/>
              <a:t>Power Platforms</a:t>
            </a:r>
          </a:p>
        </p:txBody>
      </p:sp>
      <p:sp>
        <p:nvSpPr>
          <p:cNvPr id="13" name="Text Placeholder 12">
            <a:extLst>
              <a:ext uri="{FF2B5EF4-FFF2-40B4-BE49-F238E27FC236}">
                <a16:creationId xmlns:a16="http://schemas.microsoft.com/office/drawing/2014/main" id="{51E83737-B279-638B-8151-5ABBDBDBF917}"/>
              </a:ext>
            </a:extLst>
          </p:cNvPr>
          <p:cNvSpPr>
            <a:spLocks noGrp="1"/>
          </p:cNvSpPr>
          <p:nvPr>
            <p:ph type="body" sz="quarter" idx="25"/>
          </p:nvPr>
        </p:nvSpPr>
        <p:spPr/>
        <p:txBody>
          <a:bodyPr/>
          <a:lstStyle/>
          <a:p>
            <a:r>
              <a:rPr lang="en-US" sz="2000">
                <a:latin typeface="Aptos" panose="020B0004020202020204" pitchFamily="34" charset="0"/>
              </a:rPr>
              <a:t>For developers, it’s like the dawn of past revolutions but happening at </a:t>
            </a:r>
            <a:r>
              <a:rPr lang="en-US" sz="2000" err="1">
                <a:latin typeface="Aptos" panose="020B0004020202020204" pitchFamily="34" charset="0"/>
              </a:rPr>
              <a:t>hyperspeed</a:t>
            </a:r>
            <a:r>
              <a:rPr lang="en-US" sz="2000">
                <a:latin typeface="Aptos" panose="020B0004020202020204" pitchFamily="34" charset="0"/>
              </a:rPr>
              <a:t>.</a:t>
            </a:r>
          </a:p>
        </p:txBody>
      </p:sp>
      <p:sp>
        <p:nvSpPr>
          <p:cNvPr id="14" name="Text Placeholder 13">
            <a:extLst>
              <a:ext uri="{FF2B5EF4-FFF2-40B4-BE49-F238E27FC236}">
                <a16:creationId xmlns:a16="http://schemas.microsoft.com/office/drawing/2014/main" id="{E366EAD9-85F4-FEA3-6C1B-0608AA69BE2A}"/>
              </a:ext>
            </a:extLst>
          </p:cNvPr>
          <p:cNvSpPr>
            <a:spLocks noGrp="1"/>
          </p:cNvSpPr>
          <p:nvPr>
            <p:ph type="body" sz="quarter" idx="26"/>
          </p:nvPr>
        </p:nvSpPr>
        <p:spPr/>
        <p:txBody>
          <a:bodyPr/>
          <a:lstStyle/>
          <a:p>
            <a:r>
              <a:rPr lang="en-US"/>
              <a:t>Customer segments</a:t>
            </a:r>
          </a:p>
        </p:txBody>
      </p:sp>
      <p:sp>
        <p:nvSpPr>
          <p:cNvPr id="15" name="Text Placeholder 14">
            <a:extLst>
              <a:ext uri="{FF2B5EF4-FFF2-40B4-BE49-F238E27FC236}">
                <a16:creationId xmlns:a16="http://schemas.microsoft.com/office/drawing/2014/main" id="{8D2FD69D-2614-3985-6EAD-7532F51A6B41}"/>
              </a:ext>
            </a:extLst>
          </p:cNvPr>
          <p:cNvSpPr>
            <a:spLocks noGrp="1"/>
          </p:cNvSpPr>
          <p:nvPr>
            <p:ph type="body" sz="quarter" idx="27"/>
          </p:nvPr>
        </p:nvSpPr>
        <p:spPr/>
        <p:txBody>
          <a:bodyPr/>
          <a:lstStyle/>
          <a:p>
            <a:r>
              <a:rPr lang="en-US" sz="2000">
                <a:latin typeface="Aptos" panose="020B0004020202020204" pitchFamily="34" charset="0"/>
              </a:rPr>
              <a:t>We stand at the forefront of an unprecedented moment in technology—a chance to redefine not just what software looks like, but how it’s built and evolves. This shift will transform every layer of the application stack.</a:t>
            </a:r>
          </a:p>
        </p:txBody>
      </p:sp>
      <p:sp>
        <p:nvSpPr>
          <p:cNvPr id="16" name="Text Placeholder 15">
            <a:extLst>
              <a:ext uri="{FF2B5EF4-FFF2-40B4-BE49-F238E27FC236}">
                <a16:creationId xmlns:a16="http://schemas.microsoft.com/office/drawing/2014/main" id="{E5FB689B-0B42-FC0D-2C33-E7CB585143C8}"/>
              </a:ext>
            </a:extLst>
          </p:cNvPr>
          <p:cNvSpPr>
            <a:spLocks noGrp="1"/>
          </p:cNvSpPr>
          <p:nvPr>
            <p:ph type="body" sz="quarter" idx="28"/>
          </p:nvPr>
        </p:nvSpPr>
        <p:spPr/>
        <p:txBody>
          <a:bodyPr/>
          <a:lstStyle/>
          <a:p>
            <a:r>
              <a:rPr lang="en-US"/>
              <a:t>&gt;NET</a:t>
            </a:r>
          </a:p>
        </p:txBody>
      </p:sp>
      <p:sp>
        <p:nvSpPr>
          <p:cNvPr id="17" name="Text Placeholder 16">
            <a:extLst>
              <a:ext uri="{FF2B5EF4-FFF2-40B4-BE49-F238E27FC236}">
                <a16:creationId xmlns:a16="http://schemas.microsoft.com/office/drawing/2014/main" id="{FDF371BF-A0E3-9C7E-F182-7D3C819EE5D2}"/>
              </a:ext>
            </a:extLst>
          </p:cNvPr>
          <p:cNvSpPr>
            <a:spLocks noGrp="1"/>
          </p:cNvSpPr>
          <p:nvPr>
            <p:ph type="body" sz="quarter" idx="29"/>
          </p:nvPr>
        </p:nvSpPr>
        <p:spPr/>
        <p:txBody>
          <a:bodyPr/>
          <a:lstStyle/>
          <a:p>
            <a:pPr>
              <a:lnSpc>
                <a:spcPts val="2800"/>
              </a:lnSpc>
            </a:pPr>
            <a:r>
              <a:rPr lang="en-US" sz="2000">
                <a:latin typeface="Aptos" panose="020B0004020202020204" pitchFamily="34" charset="0"/>
              </a:rPr>
              <a:t>&gt; Item </a:t>
            </a:r>
          </a:p>
          <a:p>
            <a:pPr>
              <a:lnSpc>
                <a:spcPts val="2800"/>
              </a:lnSpc>
            </a:pPr>
            <a:r>
              <a:rPr lang="en-US" sz="2000">
                <a:latin typeface="Aptos" panose="020B0004020202020204" pitchFamily="34" charset="0"/>
              </a:rPr>
              <a:t>&gt; Item </a:t>
            </a:r>
          </a:p>
          <a:p>
            <a:pPr>
              <a:lnSpc>
                <a:spcPts val="2800"/>
              </a:lnSpc>
            </a:pPr>
            <a:r>
              <a:rPr lang="en-US" sz="2000">
                <a:latin typeface="Aptos" panose="020B0004020202020204" pitchFamily="34" charset="0"/>
              </a:rPr>
              <a:t>&gt; Item</a:t>
            </a:r>
          </a:p>
        </p:txBody>
      </p:sp>
      <p:sp>
        <p:nvSpPr>
          <p:cNvPr id="18" name="Text Placeholder 17">
            <a:extLst>
              <a:ext uri="{FF2B5EF4-FFF2-40B4-BE49-F238E27FC236}">
                <a16:creationId xmlns:a16="http://schemas.microsoft.com/office/drawing/2014/main" id="{CEA51F2F-AF24-0174-671C-B853EC4D30B0}"/>
              </a:ext>
            </a:extLst>
          </p:cNvPr>
          <p:cNvSpPr>
            <a:spLocks noGrp="1"/>
          </p:cNvSpPr>
          <p:nvPr>
            <p:ph type="body" sz="quarter" idx="30"/>
          </p:nvPr>
        </p:nvSpPr>
        <p:spPr/>
        <p:txBody>
          <a:bodyPr/>
          <a:lstStyle/>
          <a:p>
            <a:r>
              <a:rPr lang="en-US"/>
              <a:t>Other open source </a:t>
            </a:r>
          </a:p>
        </p:txBody>
      </p:sp>
      <p:sp>
        <p:nvSpPr>
          <p:cNvPr id="19" name="Text Placeholder 18">
            <a:extLst>
              <a:ext uri="{FF2B5EF4-FFF2-40B4-BE49-F238E27FC236}">
                <a16:creationId xmlns:a16="http://schemas.microsoft.com/office/drawing/2014/main" id="{C5333325-8A3D-A77F-E1BF-AAE09506D549}"/>
              </a:ext>
            </a:extLst>
          </p:cNvPr>
          <p:cNvSpPr>
            <a:spLocks noGrp="1"/>
          </p:cNvSpPr>
          <p:nvPr>
            <p:ph type="body" sz="quarter" idx="31"/>
          </p:nvPr>
        </p:nvSpPr>
        <p:spPr/>
        <p:txBody>
          <a:bodyPr/>
          <a:lstStyle/>
          <a:p>
            <a:r>
              <a:rPr lang="en-US" sz="2000">
                <a:latin typeface="Aptos" panose="020B0004020202020204" pitchFamily="34" charset="0"/>
              </a:rPr>
              <a:t>We stand at the forefront of an unprecedented moment in technology—a chance to redefine not just what software looks like, but how it’s built and evolves. This shift will transform every layer of the application stack.</a:t>
            </a:r>
          </a:p>
        </p:txBody>
      </p:sp>
      <p:sp>
        <p:nvSpPr>
          <p:cNvPr id="20" name="Text Placeholder 19">
            <a:extLst>
              <a:ext uri="{FF2B5EF4-FFF2-40B4-BE49-F238E27FC236}">
                <a16:creationId xmlns:a16="http://schemas.microsoft.com/office/drawing/2014/main" id="{DF1D05B4-F056-6FE7-0972-F6E645724303}"/>
              </a:ext>
            </a:extLst>
          </p:cNvPr>
          <p:cNvSpPr>
            <a:spLocks noGrp="1"/>
          </p:cNvSpPr>
          <p:nvPr>
            <p:ph type="body" sz="quarter" idx="32"/>
          </p:nvPr>
        </p:nvSpPr>
        <p:spPr/>
        <p:txBody>
          <a:bodyPr/>
          <a:lstStyle/>
          <a:p>
            <a:r>
              <a:rPr lang="en-US"/>
              <a:t>Azure AI Foundry </a:t>
            </a:r>
          </a:p>
        </p:txBody>
      </p:sp>
      <p:sp>
        <p:nvSpPr>
          <p:cNvPr id="21" name="Text Placeholder 20">
            <a:extLst>
              <a:ext uri="{FF2B5EF4-FFF2-40B4-BE49-F238E27FC236}">
                <a16:creationId xmlns:a16="http://schemas.microsoft.com/office/drawing/2014/main" id="{2AF3BAA9-2700-E34E-DF9B-58BC264E6DFB}"/>
              </a:ext>
            </a:extLst>
          </p:cNvPr>
          <p:cNvSpPr>
            <a:spLocks noGrp="1"/>
          </p:cNvSpPr>
          <p:nvPr>
            <p:ph type="body" sz="quarter" idx="33"/>
          </p:nvPr>
        </p:nvSpPr>
        <p:spPr/>
        <p:txBody>
          <a:bodyPr/>
          <a:lstStyle/>
          <a:p>
            <a:r>
              <a:rPr lang="en-US" sz="2000">
                <a:latin typeface="Aptos" panose="020B0004020202020204" pitchFamily="34" charset="0"/>
              </a:rPr>
              <a:t>We stand at the forefront of an unprecedented moment in technology—a chance to redefine not just what software looks like, but how it’s built and evolves. This shift will transform every layer of the application stack.</a:t>
            </a:r>
          </a:p>
        </p:txBody>
      </p:sp>
    </p:spTree>
    <p:extLst>
      <p:ext uri="{BB962C8B-B14F-4D97-AF65-F5344CB8AC3E}">
        <p14:creationId xmlns:p14="http://schemas.microsoft.com/office/powerpoint/2010/main" val="42081384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52AFD9-0EBC-AA90-8AF1-A1D27AF87356}"/>
              </a:ext>
            </a:extLst>
          </p:cNvPr>
          <p:cNvSpPr>
            <a:spLocks noGrp="1"/>
          </p:cNvSpPr>
          <p:nvPr>
            <p:ph type="body" sz="quarter" idx="13"/>
          </p:nvPr>
        </p:nvSpPr>
        <p:spPr/>
        <p:txBody>
          <a:bodyPr/>
          <a:lstStyle/>
          <a:p>
            <a:r>
              <a:rPr lang="en-US">
                <a:solidFill>
                  <a:schemeClr val="bg2"/>
                </a:solidFill>
              </a:rPr>
              <a:t>Subtitle</a:t>
            </a:r>
          </a:p>
        </p:txBody>
      </p:sp>
      <p:sp>
        <p:nvSpPr>
          <p:cNvPr id="3" name="Text Placeholder 2">
            <a:extLst>
              <a:ext uri="{FF2B5EF4-FFF2-40B4-BE49-F238E27FC236}">
                <a16:creationId xmlns:a16="http://schemas.microsoft.com/office/drawing/2014/main" id="{DE88D130-5C79-4B17-BE05-43676A136561}"/>
              </a:ext>
            </a:extLst>
          </p:cNvPr>
          <p:cNvSpPr>
            <a:spLocks noGrp="1"/>
          </p:cNvSpPr>
          <p:nvPr>
            <p:ph type="body" sz="quarter" idx="15"/>
          </p:nvPr>
        </p:nvSpPr>
        <p:spPr/>
        <p:txBody>
          <a:bodyPr/>
          <a:lstStyle/>
          <a:p>
            <a:r>
              <a:rPr lang="en-US"/>
              <a:t>Title</a:t>
            </a:r>
          </a:p>
        </p:txBody>
      </p:sp>
      <p:sp>
        <p:nvSpPr>
          <p:cNvPr id="4" name="Text Placeholder 3">
            <a:extLst>
              <a:ext uri="{FF2B5EF4-FFF2-40B4-BE49-F238E27FC236}">
                <a16:creationId xmlns:a16="http://schemas.microsoft.com/office/drawing/2014/main" id="{A5C5CB46-66AE-5FA2-F3D3-ADA195F6F889}"/>
              </a:ext>
            </a:extLst>
          </p:cNvPr>
          <p:cNvSpPr>
            <a:spLocks noGrp="1"/>
          </p:cNvSpPr>
          <p:nvPr>
            <p:ph type="body" sz="quarter" idx="16"/>
          </p:nvPr>
        </p:nvSpPr>
        <p:spPr/>
        <p:txBody>
          <a:bodyPr/>
          <a:lstStyle/>
          <a:p>
            <a:r>
              <a:rPr lang="en-US"/>
              <a:t>Title</a:t>
            </a:r>
          </a:p>
        </p:txBody>
      </p:sp>
      <p:sp>
        <p:nvSpPr>
          <p:cNvPr id="5" name="Text Placeholder 4">
            <a:extLst>
              <a:ext uri="{FF2B5EF4-FFF2-40B4-BE49-F238E27FC236}">
                <a16:creationId xmlns:a16="http://schemas.microsoft.com/office/drawing/2014/main" id="{36537328-BA48-4B3F-7F5C-FE4D70536961}"/>
              </a:ext>
            </a:extLst>
          </p:cNvPr>
          <p:cNvSpPr>
            <a:spLocks noGrp="1"/>
          </p:cNvSpPr>
          <p:nvPr>
            <p:ph type="body" sz="quarter" idx="17"/>
          </p:nvPr>
        </p:nvSpPr>
        <p:spPr/>
        <p:txBody>
          <a:bodyPr/>
          <a:lstStyle/>
          <a:p>
            <a:r>
              <a:rPr lang="en-US"/>
              <a:t>Title</a:t>
            </a:r>
          </a:p>
        </p:txBody>
      </p:sp>
      <p:sp>
        <p:nvSpPr>
          <p:cNvPr id="6" name="Text Placeholder 5">
            <a:extLst>
              <a:ext uri="{FF2B5EF4-FFF2-40B4-BE49-F238E27FC236}">
                <a16:creationId xmlns:a16="http://schemas.microsoft.com/office/drawing/2014/main" id="{942AABA8-B644-C55E-B74D-5F576070333B}"/>
              </a:ext>
            </a:extLst>
          </p:cNvPr>
          <p:cNvSpPr>
            <a:spLocks noGrp="1"/>
          </p:cNvSpPr>
          <p:nvPr>
            <p:ph type="body" sz="quarter" idx="18"/>
          </p:nvPr>
        </p:nvSpPr>
        <p:spPr/>
        <p:txBody>
          <a:bodyPr/>
          <a:lstStyle/>
          <a:p>
            <a:r>
              <a:rPr lang="en-US"/>
              <a:t>Title</a:t>
            </a:r>
          </a:p>
        </p:txBody>
      </p:sp>
      <p:sp>
        <p:nvSpPr>
          <p:cNvPr id="7" name="Text Placeholder 6">
            <a:extLst>
              <a:ext uri="{FF2B5EF4-FFF2-40B4-BE49-F238E27FC236}">
                <a16:creationId xmlns:a16="http://schemas.microsoft.com/office/drawing/2014/main" id="{8212FC32-0308-01C9-386A-769CB58EC34A}"/>
              </a:ext>
            </a:extLst>
          </p:cNvPr>
          <p:cNvSpPr>
            <a:spLocks noGrp="1"/>
          </p:cNvSpPr>
          <p:nvPr>
            <p:ph type="body" sz="quarter" idx="19"/>
          </p:nvPr>
        </p:nvSpPr>
        <p:spPr/>
        <p:txBody>
          <a:bodyPr/>
          <a:lstStyle/>
          <a:p>
            <a:r>
              <a:rPr lang="en-US"/>
              <a:t>01</a:t>
            </a:r>
          </a:p>
        </p:txBody>
      </p:sp>
      <p:sp>
        <p:nvSpPr>
          <p:cNvPr id="8" name="Text Placeholder 7">
            <a:extLst>
              <a:ext uri="{FF2B5EF4-FFF2-40B4-BE49-F238E27FC236}">
                <a16:creationId xmlns:a16="http://schemas.microsoft.com/office/drawing/2014/main" id="{B23011CA-B65F-9B50-7C55-98DC74AFB77F}"/>
              </a:ext>
            </a:extLst>
          </p:cNvPr>
          <p:cNvSpPr>
            <a:spLocks noGrp="1"/>
          </p:cNvSpPr>
          <p:nvPr>
            <p:ph type="body" sz="quarter" idx="20"/>
          </p:nvPr>
        </p:nvSpPr>
        <p:spPr/>
        <p:txBody>
          <a:bodyPr/>
          <a:lstStyle/>
          <a:p>
            <a:r>
              <a:rPr lang="en-US"/>
              <a:t>02</a:t>
            </a:r>
          </a:p>
        </p:txBody>
      </p:sp>
      <p:sp>
        <p:nvSpPr>
          <p:cNvPr id="9" name="Text Placeholder 8">
            <a:extLst>
              <a:ext uri="{FF2B5EF4-FFF2-40B4-BE49-F238E27FC236}">
                <a16:creationId xmlns:a16="http://schemas.microsoft.com/office/drawing/2014/main" id="{E4179929-C383-5E42-9A46-2036CEB705F6}"/>
              </a:ext>
            </a:extLst>
          </p:cNvPr>
          <p:cNvSpPr>
            <a:spLocks noGrp="1"/>
          </p:cNvSpPr>
          <p:nvPr>
            <p:ph type="body" sz="quarter" idx="21"/>
          </p:nvPr>
        </p:nvSpPr>
        <p:spPr/>
        <p:txBody>
          <a:bodyPr/>
          <a:lstStyle/>
          <a:p>
            <a:r>
              <a:rPr lang="en-US"/>
              <a:t>03</a:t>
            </a:r>
          </a:p>
        </p:txBody>
      </p:sp>
      <p:sp>
        <p:nvSpPr>
          <p:cNvPr id="10" name="Text Placeholder 9">
            <a:extLst>
              <a:ext uri="{FF2B5EF4-FFF2-40B4-BE49-F238E27FC236}">
                <a16:creationId xmlns:a16="http://schemas.microsoft.com/office/drawing/2014/main" id="{009652E0-D4D4-E2A0-5018-7CA7F2FC96FA}"/>
              </a:ext>
            </a:extLst>
          </p:cNvPr>
          <p:cNvSpPr>
            <a:spLocks noGrp="1"/>
          </p:cNvSpPr>
          <p:nvPr>
            <p:ph type="body" sz="quarter" idx="22"/>
          </p:nvPr>
        </p:nvSpPr>
        <p:spPr>
          <a:xfrm>
            <a:off x="1070062" y="6617009"/>
            <a:ext cx="6731275" cy="1155392"/>
          </a:xfrm>
        </p:spPr>
        <p:txBody>
          <a:bodyPr/>
          <a:lstStyle/>
          <a:p>
            <a:r>
              <a:rPr lang="en-US">
                <a:latin typeface="Aptos" panose="020B0004020202020204" pitchFamily="34" charset="0"/>
              </a:rPr>
              <a:t>Join our community forums, contribute to the codebase, or simply share your experiences. Together, we can make Aspire even better.</a:t>
            </a:r>
          </a:p>
        </p:txBody>
      </p:sp>
      <p:sp>
        <p:nvSpPr>
          <p:cNvPr id="11" name="Text Placeholder 10">
            <a:extLst>
              <a:ext uri="{FF2B5EF4-FFF2-40B4-BE49-F238E27FC236}">
                <a16:creationId xmlns:a16="http://schemas.microsoft.com/office/drawing/2014/main" id="{645A4E79-902C-866E-297E-10ED9E43EDFF}"/>
              </a:ext>
            </a:extLst>
          </p:cNvPr>
          <p:cNvSpPr>
            <a:spLocks noGrp="1"/>
          </p:cNvSpPr>
          <p:nvPr>
            <p:ph type="body" sz="quarter" idx="23"/>
          </p:nvPr>
        </p:nvSpPr>
        <p:spPr>
          <a:xfrm>
            <a:off x="8533180" y="6617009"/>
            <a:ext cx="6731275" cy="1155392"/>
          </a:xfrm>
        </p:spPr>
        <p:txBody>
          <a:bodyPr/>
          <a:lstStyle/>
          <a:p>
            <a:r>
              <a:rPr lang="en-US">
                <a:latin typeface="Aptos" panose="020B0004020202020204" pitchFamily="34" charset="0"/>
              </a:rPr>
              <a:t>Join our community forums, contribute to the codebase, or simply share your experiences. Together, we can make Aspire even better.</a:t>
            </a:r>
          </a:p>
        </p:txBody>
      </p:sp>
      <p:sp>
        <p:nvSpPr>
          <p:cNvPr id="12" name="Text Placeholder 11">
            <a:extLst>
              <a:ext uri="{FF2B5EF4-FFF2-40B4-BE49-F238E27FC236}">
                <a16:creationId xmlns:a16="http://schemas.microsoft.com/office/drawing/2014/main" id="{46EDA88C-A41E-6339-A9EE-AE8A7B250AAC}"/>
              </a:ext>
            </a:extLst>
          </p:cNvPr>
          <p:cNvSpPr>
            <a:spLocks noGrp="1"/>
          </p:cNvSpPr>
          <p:nvPr>
            <p:ph type="body" sz="quarter" idx="24"/>
          </p:nvPr>
        </p:nvSpPr>
        <p:spPr>
          <a:xfrm>
            <a:off x="15994733" y="6617009"/>
            <a:ext cx="6731275" cy="1155392"/>
          </a:xfrm>
        </p:spPr>
        <p:txBody>
          <a:bodyPr/>
          <a:lstStyle/>
          <a:p>
            <a:r>
              <a:rPr lang="en-US">
                <a:latin typeface="Aptos" panose="020B0004020202020204" pitchFamily="34" charset="0"/>
              </a:rPr>
              <a:t>Join our community forums, contribute to the codebase, or simply share your experiences. Together, we can make Aspire even better.</a:t>
            </a:r>
          </a:p>
        </p:txBody>
      </p:sp>
      <p:sp>
        <p:nvSpPr>
          <p:cNvPr id="13" name="Text Placeholder 12">
            <a:extLst>
              <a:ext uri="{FF2B5EF4-FFF2-40B4-BE49-F238E27FC236}">
                <a16:creationId xmlns:a16="http://schemas.microsoft.com/office/drawing/2014/main" id="{28424138-3CED-E7DB-9A7A-BA6AD6A82A22}"/>
              </a:ext>
            </a:extLst>
          </p:cNvPr>
          <p:cNvSpPr>
            <a:spLocks noGrp="1"/>
          </p:cNvSpPr>
          <p:nvPr>
            <p:ph type="body" sz="quarter" idx="25"/>
          </p:nvPr>
        </p:nvSpPr>
        <p:spPr/>
        <p:txBody>
          <a:bodyPr/>
          <a:lstStyle/>
          <a:p>
            <a:r>
              <a:rPr lang="en-US"/>
              <a:t>Title</a:t>
            </a:r>
          </a:p>
        </p:txBody>
      </p:sp>
      <p:sp>
        <p:nvSpPr>
          <p:cNvPr id="14" name="Text Placeholder 13">
            <a:extLst>
              <a:ext uri="{FF2B5EF4-FFF2-40B4-BE49-F238E27FC236}">
                <a16:creationId xmlns:a16="http://schemas.microsoft.com/office/drawing/2014/main" id="{D4584AD4-592E-BDB1-8E0B-D39F29799C94}"/>
              </a:ext>
            </a:extLst>
          </p:cNvPr>
          <p:cNvSpPr>
            <a:spLocks noGrp="1"/>
          </p:cNvSpPr>
          <p:nvPr>
            <p:ph type="body" sz="quarter" idx="26"/>
          </p:nvPr>
        </p:nvSpPr>
        <p:spPr/>
        <p:txBody>
          <a:bodyPr/>
          <a:lstStyle/>
          <a:p>
            <a:r>
              <a:rPr lang="en-US"/>
              <a:t>04</a:t>
            </a:r>
          </a:p>
        </p:txBody>
      </p:sp>
      <p:sp>
        <p:nvSpPr>
          <p:cNvPr id="15" name="Text Placeholder 14">
            <a:extLst>
              <a:ext uri="{FF2B5EF4-FFF2-40B4-BE49-F238E27FC236}">
                <a16:creationId xmlns:a16="http://schemas.microsoft.com/office/drawing/2014/main" id="{FCA8C871-2FAE-4217-664D-3294C70A57B5}"/>
              </a:ext>
            </a:extLst>
          </p:cNvPr>
          <p:cNvSpPr>
            <a:spLocks noGrp="1"/>
          </p:cNvSpPr>
          <p:nvPr>
            <p:ph type="body" sz="quarter" idx="27"/>
          </p:nvPr>
        </p:nvSpPr>
        <p:spPr>
          <a:xfrm>
            <a:off x="1070062" y="10086350"/>
            <a:ext cx="6731275" cy="1155392"/>
          </a:xfrm>
        </p:spPr>
        <p:txBody>
          <a:bodyPr/>
          <a:lstStyle/>
          <a:p>
            <a:r>
              <a:rPr lang="en-US">
                <a:latin typeface="Aptos" panose="020B0004020202020204" pitchFamily="34" charset="0"/>
              </a:rPr>
              <a:t>Join our community forums, contribute to the codebase, or simply share your experiences. Together, we can make Aspire even better.</a:t>
            </a:r>
          </a:p>
        </p:txBody>
      </p:sp>
      <p:sp>
        <p:nvSpPr>
          <p:cNvPr id="16" name="Text Placeholder 15">
            <a:extLst>
              <a:ext uri="{FF2B5EF4-FFF2-40B4-BE49-F238E27FC236}">
                <a16:creationId xmlns:a16="http://schemas.microsoft.com/office/drawing/2014/main" id="{27D8F5FE-C09C-7AE8-2860-E30F1E072F94}"/>
              </a:ext>
            </a:extLst>
          </p:cNvPr>
          <p:cNvSpPr>
            <a:spLocks noGrp="1"/>
          </p:cNvSpPr>
          <p:nvPr>
            <p:ph type="body" sz="quarter" idx="28"/>
          </p:nvPr>
        </p:nvSpPr>
        <p:spPr/>
        <p:txBody>
          <a:bodyPr/>
          <a:lstStyle/>
          <a:p>
            <a:r>
              <a:rPr lang="en-US"/>
              <a:t>Title</a:t>
            </a:r>
          </a:p>
        </p:txBody>
      </p:sp>
      <p:sp>
        <p:nvSpPr>
          <p:cNvPr id="17" name="Text Placeholder 16">
            <a:extLst>
              <a:ext uri="{FF2B5EF4-FFF2-40B4-BE49-F238E27FC236}">
                <a16:creationId xmlns:a16="http://schemas.microsoft.com/office/drawing/2014/main" id="{042D3D62-F572-A61E-87FE-FF1919D506EB}"/>
              </a:ext>
            </a:extLst>
          </p:cNvPr>
          <p:cNvSpPr>
            <a:spLocks noGrp="1"/>
          </p:cNvSpPr>
          <p:nvPr>
            <p:ph type="body" sz="quarter" idx="29"/>
          </p:nvPr>
        </p:nvSpPr>
        <p:spPr/>
        <p:txBody>
          <a:bodyPr/>
          <a:lstStyle/>
          <a:p>
            <a:r>
              <a:rPr lang="en-US"/>
              <a:t>05</a:t>
            </a:r>
          </a:p>
        </p:txBody>
      </p:sp>
      <p:sp>
        <p:nvSpPr>
          <p:cNvPr id="18" name="Text Placeholder 17">
            <a:extLst>
              <a:ext uri="{FF2B5EF4-FFF2-40B4-BE49-F238E27FC236}">
                <a16:creationId xmlns:a16="http://schemas.microsoft.com/office/drawing/2014/main" id="{5B303A53-CF8B-C298-AE72-F336B603BFC3}"/>
              </a:ext>
            </a:extLst>
          </p:cNvPr>
          <p:cNvSpPr>
            <a:spLocks noGrp="1"/>
          </p:cNvSpPr>
          <p:nvPr>
            <p:ph type="body" sz="quarter" idx="30"/>
          </p:nvPr>
        </p:nvSpPr>
        <p:spPr>
          <a:xfrm>
            <a:off x="8533180" y="10086350"/>
            <a:ext cx="6731275" cy="1155392"/>
          </a:xfrm>
        </p:spPr>
        <p:txBody>
          <a:bodyPr/>
          <a:lstStyle/>
          <a:p>
            <a:r>
              <a:rPr lang="en-US">
                <a:latin typeface="Aptos" panose="020B0004020202020204" pitchFamily="34" charset="0"/>
              </a:rPr>
              <a:t>Join our community forums, contribute to the codebase, or simply share your experiences. Together, we can make Aspire even better.</a:t>
            </a:r>
          </a:p>
        </p:txBody>
      </p:sp>
      <p:sp>
        <p:nvSpPr>
          <p:cNvPr id="19" name="Text Placeholder 18">
            <a:extLst>
              <a:ext uri="{FF2B5EF4-FFF2-40B4-BE49-F238E27FC236}">
                <a16:creationId xmlns:a16="http://schemas.microsoft.com/office/drawing/2014/main" id="{3BC84858-D410-1B78-A162-63350AEB5C99}"/>
              </a:ext>
            </a:extLst>
          </p:cNvPr>
          <p:cNvSpPr>
            <a:spLocks noGrp="1"/>
          </p:cNvSpPr>
          <p:nvPr>
            <p:ph type="body" sz="quarter" idx="31"/>
          </p:nvPr>
        </p:nvSpPr>
        <p:spPr/>
        <p:txBody>
          <a:bodyPr/>
          <a:lstStyle/>
          <a:p>
            <a:r>
              <a:rPr lang="en-US"/>
              <a:t>Title</a:t>
            </a:r>
          </a:p>
        </p:txBody>
      </p:sp>
      <p:sp>
        <p:nvSpPr>
          <p:cNvPr id="20" name="Text Placeholder 19">
            <a:extLst>
              <a:ext uri="{FF2B5EF4-FFF2-40B4-BE49-F238E27FC236}">
                <a16:creationId xmlns:a16="http://schemas.microsoft.com/office/drawing/2014/main" id="{E6E10A33-FDC8-E78B-2B54-D8FA9AB10DE7}"/>
              </a:ext>
            </a:extLst>
          </p:cNvPr>
          <p:cNvSpPr>
            <a:spLocks noGrp="1"/>
          </p:cNvSpPr>
          <p:nvPr>
            <p:ph type="body" sz="quarter" idx="32"/>
          </p:nvPr>
        </p:nvSpPr>
        <p:spPr/>
        <p:txBody>
          <a:bodyPr/>
          <a:lstStyle/>
          <a:p>
            <a:r>
              <a:rPr lang="en-US"/>
              <a:t>06</a:t>
            </a:r>
          </a:p>
        </p:txBody>
      </p:sp>
      <p:sp>
        <p:nvSpPr>
          <p:cNvPr id="21" name="Text Placeholder 20">
            <a:extLst>
              <a:ext uri="{FF2B5EF4-FFF2-40B4-BE49-F238E27FC236}">
                <a16:creationId xmlns:a16="http://schemas.microsoft.com/office/drawing/2014/main" id="{1F488F42-4C2B-B68A-FDAA-6F86F527C5B1}"/>
              </a:ext>
            </a:extLst>
          </p:cNvPr>
          <p:cNvSpPr>
            <a:spLocks noGrp="1"/>
          </p:cNvSpPr>
          <p:nvPr>
            <p:ph type="body" sz="quarter" idx="33"/>
          </p:nvPr>
        </p:nvSpPr>
        <p:spPr>
          <a:xfrm>
            <a:off x="15994733" y="10086350"/>
            <a:ext cx="6731275" cy="1155392"/>
          </a:xfrm>
        </p:spPr>
        <p:txBody>
          <a:bodyPr/>
          <a:lstStyle/>
          <a:p>
            <a:r>
              <a:rPr lang="en-US">
                <a:latin typeface="Aptos" panose="020B0004020202020204" pitchFamily="34" charset="0"/>
              </a:rPr>
              <a:t>Join our community forums, contribute to the codebase, or simply share your experiences. Together, we can make Aspire even better.</a:t>
            </a:r>
          </a:p>
        </p:txBody>
      </p:sp>
    </p:spTree>
    <p:extLst>
      <p:ext uri="{BB962C8B-B14F-4D97-AF65-F5344CB8AC3E}">
        <p14:creationId xmlns:p14="http://schemas.microsoft.com/office/powerpoint/2010/main" val="166783600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23CED00-E3B2-B2D8-F4AC-D9892742CA2C}"/>
              </a:ext>
            </a:extLst>
          </p:cNvPr>
          <p:cNvSpPr>
            <a:spLocks noGrp="1"/>
          </p:cNvSpPr>
          <p:nvPr>
            <p:ph type="body" sz="quarter" idx="16"/>
          </p:nvPr>
        </p:nvSpPr>
        <p:spPr/>
        <p:txBody>
          <a:bodyPr/>
          <a:lstStyle/>
          <a:p>
            <a:r>
              <a:rPr lang="en-US">
                <a:solidFill>
                  <a:schemeClr val="bg2"/>
                </a:solidFill>
              </a:rPr>
              <a:t>Product name</a:t>
            </a:r>
          </a:p>
        </p:txBody>
      </p:sp>
      <p:sp>
        <p:nvSpPr>
          <p:cNvPr id="3" name="Text Placeholder 2">
            <a:extLst>
              <a:ext uri="{FF2B5EF4-FFF2-40B4-BE49-F238E27FC236}">
                <a16:creationId xmlns:a16="http://schemas.microsoft.com/office/drawing/2014/main" id="{83654D63-FF4C-4E7F-2A95-4B6E15BF528B}"/>
              </a:ext>
            </a:extLst>
          </p:cNvPr>
          <p:cNvSpPr>
            <a:spLocks noGrp="1"/>
          </p:cNvSpPr>
          <p:nvPr>
            <p:ph type="body" sz="quarter" idx="17"/>
          </p:nvPr>
        </p:nvSpPr>
        <p:spPr/>
        <p:txBody>
          <a:bodyPr/>
          <a:lstStyle/>
          <a:p>
            <a:r>
              <a:rPr lang="en-US">
                <a:solidFill>
                  <a:schemeClr val="bg1"/>
                </a:solidFill>
              </a:rPr>
              <a:t>Demo title</a:t>
            </a:r>
          </a:p>
        </p:txBody>
      </p:sp>
      <p:sp>
        <p:nvSpPr>
          <p:cNvPr id="4" name="Media Placeholder 3">
            <a:extLst>
              <a:ext uri="{FF2B5EF4-FFF2-40B4-BE49-F238E27FC236}">
                <a16:creationId xmlns:a16="http://schemas.microsoft.com/office/drawing/2014/main" id="{94613499-D405-F1CD-08AD-61AEFD8EB7D5}"/>
              </a:ext>
            </a:extLst>
          </p:cNvPr>
          <p:cNvSpPr>
            <a:spLocks noGrp="1"/>
          </p:cNvSpPr>
          <p:nvPr>
            <p:ph type="media" sz="quarter" idx="40"/>
          </p:nvPr>
        </p:nvSpPr>
        <p:spPr>
          <a:blipFill>
            <a:blip r:embed="rId2"/>
            <a:stretch>
              <a:fillRect/>
            </a:stretch>
          </a:blipFill>
        </p:spPr>
        <p:txBody>
          <a:bodyPr/>
          <a:lstStyle/>
          <a:p>
            <a:endParaRPr lang="en-US"/>
          </a:p>
        </p:txBody>
      </p:sp>
    </p:spTree>
    <p:extLst>
      <p:ext uri="{BB962C8B-B14F-4D97-AF65-F5344CB8AC3E}">
        <p14:creationId xmlns:p14="http://schemas.microsoft.com/office/powerpoint/2010/main" val="75365679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DA168AF-94C5-56B3-0326-E72BEAF7D78E}"/>
              </a:ext>
            </a:extLst>
          </p:cNvPr>
          <p:cNvSpPr>
            <a:spLocks noGrp="1"/>
          </p:cNvSpPr>
          <p:nvPr>
            <p:ph type="body" sz="quarter" idx="10"/>
          </p:nvPr>
        </p:nvSpPr>
        <p:spPr/>
        <p:txBody>
          <a:bodyPr/>
          <a:lstStyle/>
          <a:p>
            <a:r>
              <a:rPr lang="en-US"/>
              <a:t>Title</a:t>
            </a:r>
          </a:p>
        </p:txBody>
      </p:sp>
      <p:sp>
        <p:nvSpPr>
          <p:cNvPr id="3" name="Text Placeholder 2">
            <a:extLst>
              <a:ext uri="{FF2B5EF4-FFF2-40B4-BE49-F238E27FC236}">
                <a16:creationId xmlns:a16="http://schemas.microsoft.com/office/drawing/2014/main" id="{16BD33C9-F806-01FA-36D7-CB3DCF30EE57}"/>
              </a:ext>
            </a:extLst>
          </p:cNvPr>
          <p:cNvSpPr>
            <a:spLocks noGrp="1"/>
          </p:cNvSpPr>
          <p:nvPr>
            <p:ph type="body" sz="quarter" idx="11"/>
          </p:nvPr>
        </p:nvSpPr>
        <p:spPr/>
        <p:txBody>
          <a:bodyPr/>
          <a:lstStyle/>
          <a:p>
            <a:r>
              <a:rPr lang="en-US"/>
              <a:t>Subtitle</a:t>
            </a:r>
          </a:p>
        </p:txBody>
      </p:sp>
      <p:sp>
        <p:nvSpPr>
          <p:cNvPr id="4" name="Text Placeholder 3">
            <a:extLst>
              <a:ext uri="{FF2B5EF4-FFF2-40B4-BE49-F238E27FC236}">
                <a16:creationId xmlns:a16="http://schemas.microsoft.com/office/drawing/2014/main" id="{318EA7AE-F14B-EE5C-491A-EFD8DB2E8E99}"/>
              </a:ext>
            </a:extLst>
          </p:cNvPr>
          <p:cNvSpPr>
            <a:spLocks noGrp="1"/>
          </p:cNvSpPr>
          <p:nvPr>
            <p:ph type="body" sz="quarter" idx="13"/>
          </p:nvPr>
        </p:nvSpPr>
        <p:spPr/>
        <p:txBody>
          <a:bodyPr/>
          <a:lstStyle/>
          <a:p>
            <a:r>
              <a:rPr lang="en-US"/>
              <a:t>New features in new release</a:t>
            </a:r>
          </a:p>
          <a:p>
            <a:endParaRPr lang="en-US"/>
          </a:p>
        </p:txBody>
      </p:sp>
      <p:sp>
        <p:nvSpPr>
          <p:cNvPr id="5" name="Text Placeholder 4">
            <a:extLst>
              <a:ext uri="{FF2B5EF4-FFF2-40B4-BE49-F238E27FC236}">
                <a16:creationId xmlns:a16="http://schemas.microsoft.com/office/drawing/2014/main" id="{C5F4F849-2366-0584-57D7-F95EF6E53408}"/>
              </a:ext>
            </a:extLst>
          </p:cNvPr>
          <p:cNvSpPr>
            <a:spLocks noGrp="1"/>
          </p:cNvSpPr>
          <p:nvPr>
            <p:ph type="body" sz="quarter" idx="14"/>
          </p:nvPr>
        </p:nvSpPr>
        <p:spPr/>
        <p:txBody>
          <a:bodyPr/>
          <a:lstStyle/>
          <a:p>
            <a:r>
              <a:rPr lang="en-US"/>
              <a:t>of users prefer Aspire</a:t>
            </a:r>
          </a:p>
          <a:p>
            <a:endParaRPr lang="en-US"/>
          </a:p>
        </p:txBody>
      </p:sp>
      <p:sp>
        <p:nvSpPr>
          <p:cNvPr id="6" name="Text Placeholder 5">
            <a:extLst>
              <a:ext uri="{FF2B5EF4-FFF2-40B4-BE49-F238E27FC236}">
                <a16:creationId xmlns:a16="http://schemas.microsoft.com/office/drawing/2014/main" id="{8FDBD16A-6FDE-A97D-59BB-557C2357CA73}"/>
              </a:ext>
            </a:extLst>
          </p:cNvPr>
          <p:cNvSpPr>
            <a:spLocks noGrp="1"/>
          </p:cNvSpPr>
          <p:nvPr>
            <p:ph type="body" sz="quarter" idx="17"/>
          </p:nvPr>
        </p:nvSpPr>
        <p:spPr/>
        <p:txBody>
          <a:bodyPr/>
          <a:lstStyle/>
          <a:p>
            <a:r>
              <a:rPr lang="en-US" b="1">
                <a:solidFill>
                  <a:schemeClr val="accent2">
                    <a:lumMod val="60000"/>
                    <a:lumOff val="40000"/>
                  </a:schemeClr>
                </a:solidFill>
              </a:rPr>
              <a:t>95%</a:t>
            </a:r>
          </a:p>
        </p:txBody>
      </p:sp>
      <p:sp>
        <p:nvSpPr>
          <p:cNvPr id="7" name="Text Placeholder 6">
            <a:extLst>
              <a:ext uri="{FF2B5EF4-FFF2-40B4-BE49-F238E27FC236}">
                <a16:creationId xmlns:a16="http://schemas.microsoft.com/office/drawing/2014/main" id="{CFA5E137-E531-DBAD-A4EE-8A964E374505}"/>
              </a:ext>
            </a:extLst>
          </p:cNvPr>
          <p:cNvSpPr>
            <a:spLocks noGrp="1"/>
          </p:cNvSpPr>
          <p:nvPr>
            <p:ph type="body" sz="quarter" idx="18"/>
          </p:nvPr>
        </p:nvSpPr>
        <p:spPr/>
        <p:txBody>
          <a:bodyPr/>
          <a:lstStyle/>
          <a:p>
            <a:r>
              <a:rPr lang="en-US"/>
              <a:t>of users prefer Aspire</a:t>
            </a:r>
          </a:p>
          <a:p>
            <a:endParaRPr lang="en-US"/>
          </a:p>
        </p:txBody>
      </p:sp>
      <p:sp>
        <p:nvSpPr>
          <p:cNvPr id="8" name="Text Placeholder 7">
            <a:extLst>
              <a:ext uri="{FF2B5EF4-FFF2-40B4-BE49-F238E27FC236}">
                <a16:creationId xmlns:a16="http://schemas.microsoft.com/office/drawing/2014/main" id="{20FADD36-09EB-024C-D29F-BAAC8B8B2492}"/>
              </a:ext>
            </a:extLst>
          </p:cNvPr>
          <p:cNvSpPr>
            <a:spLocks noGrp="1"/>
          </p:cNvSpPr>
          <p:nvPr>
            <p:ph type="body" sz="quarter" idx="19"/>
          </p:nvPr>
        </p:nvSpPr>
        <p:spPr/>
        <p:txBody>
          <a:bodyPr/>
          <a:lstStyle/>
          <a:p>
            <a:r>
              <a:rPr lang="en-US" b="1">
                <a:solidFill>
                  <a:schemeClr val="accent2">
                    <a:lumMod val="60000"/>
                    <a:lumOff val="40000"/>
                  </a:schemeClr>
                </a:solidFill>
              </a:rPr>
              <a:t>95%</a:t>
            </a:r>
          </a:p>
        </p:txBody>
      </p:sp>
      <p:sp>
        <p:nvSpPr>
          <p:cNvPr id="9" name="Text Placeholder 8">
            <a:extLst>
              <a:ext uri="{FF2B5EF4-FFF2-40B4-BE49-F238E27FC236}">
                <a16:creationId xmlns:a16="http://schemas.microsoft.com/office/drawing/2014/main" id="{515177B3-38D2-B5A9-2249-46A66EB667DB}"/>
              </a:ext>
            </a:extLst>
          </p:cNvPr>
          <p:cNvSpPr>
            <a:spLocks noGrp="1"/>
          </p:cNvSpPr>
          <p:nvPr>
            <p:ph type="body" sz="quarter" idx="20"/>
          </p:nvPr>
        </p:nvSpPr>
        <p:spPr/>
        <p:txBody>
          <a:bodyPr/>
          <a:lstStyle/>
          <a:p>
            <a:r>
              <a:rPr lang="en-US"/>
              <a:t>of users prefer Aspire</a:t>
            </a:r>
          </a:p>
          <a:p>
            <a:endParaRPr lang="en-US"/>
          </a:p>
        </p:txBody>
      </p:sp>
      <p:sp>
        <p:nvSpPr>
          <p:cNvPr id="10" name="Text Placeholder 9">
            <a:extLst>
              <a:ext uri="{FF2B5EF4-FFF2-40B4-BE49-F238E27FC236}">
                <a16:creationId xmlns:a16="http://schemas.microsoft.com/office/drawing/2014/main" id="{694A5515-83E0-483A-4C28-1925626EBF5F}"/>
              </a:ext>
            </a:extLst>
          </p:cNvPr>
          <p:cNvSpPr>
            <a:spLocks noGrp="1"/>
          </p:cNvSpPr>
          <p:nvPr>
            <p:ph type="body" sz="quarter" idx="21"/>
          </p:nvPr>
        </p:nvSpPr>
        <p:spPr/>
        <p:txBody>
          <a:bodyPr/>
          <a:lstStyle/>
          <a:p>
            <a:r>
              <a:rPr lang="en-US" b="1">
                <a:solidFill>
                  <a:schemeClr val="accent2">
                    <a:lumMod val="60000"/>
                    <a:lumOff val="40000"/>
                  </a:schemeClr>
                </a:solidFill>
              </a:rPr>
              <a:t>95%</a:t>
            </a:r>
          </a:p>
        </p:txBody>
      </p:sp>
      <p:pic>
        <p:nvPicPr>
          <p:cNvPr id="11" name="Image 11" descr=" ">
            <a:extLst>
              <a:ext uri="{FF2B5EF4-FFF2-40B4-BE49-F238E27FC236}">
                <a16:creationId xmlns:a16="http://schemas.microsoft.com/office/drawing/2014/main" id="{A5C43EF3-6F45-E2C4-310A-9D6873AA45A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519628" y="4578236"/>
            <a:ext cx="436270" cy="512260"/>
          </a:xfrm>
          <a:prstGeom prst="rect">
            <a:avLst/>
          </a:prstGeom>
        </p:spPr>
      </p:pic>
      <p:pic>
        <p:nvPicPr>
          <p:cNvPr id="12" name="Image 27" descr=" ">
            <a:extLst>
              <a:ext uri="{FF2B5EF4-FFF2-40B4-BE49-F238E27FC236}">
                <a16:creationId xmlns:a16="http://schemas.microsoft.com/office/drawing/2014/main" id="{BA4A222B-08EA-34D2-E3AF-A904D5DFC0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359019" y="4579287"/>
            <a:ext cx="510222" cy="510158"/>
          </a:xfrm>
          <a:prstGeom prst="rect">
            <a:avLst/>
          </a:prstGeom>
        </p:spPr>
      </p:pic>
      <p:pic>
        <p:nvPicPr>
          <p:cNvPr id="13" name="Image 34" descr=" ">
            <a:extLst>
              <a:ext uri="{FF2B5EF4-FFF2-40B4-BE49-F238E27FC236}">
                <a16:creationId xmlns:a16="http://schemas.microsoft.com/office/drawing/2014/main" id="{8671F3EB-AE5C-EB56-5623-26947741960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963984" y="4579287"/>
            <a:ext cx="459205" cy="510158"/>
          </a:xfrm>
          <a:prstGeom prst="rect">
            <a:avLst/>
          </a:prstGeom>
        </p:spPr>
      </p:pic>
    </p:spTree>
    <p:extLst>
      <p:ext uri="{BB962C8B-B14F-4D97-AF65-F5344CB8AC3E}">
        <p14:creationId xmlns:p14="http://schemas.microsoft.com/office/powerpoint/2010/main" val="306696159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4B27D4-00A6-8FA0-794D-F197FA133745}"/>
              </a:ext>
            </a:extLst>
          </p:cNvPr>
          <p:cNvSpPr>
            <a:spLocks noGrp="1"/>
          </p:cNvSpPr>
          <p:nvPr>
            <p:ph type="body" sz="quarter" idx="13"/>
          </p:nvPr>
        </p:nvSpPr>
        <p:spPr/>
        <p:txBody>
          <a:bodyPr/>
          <a:lstStyle/>
          <a:p>
            <a:r>
              <a:rPr lang="en-US"/>
              <a:t>Subtitle</a:t>
            </a:r>
          </a:p>
        </p:txBody>
      </p:sp>
      <p:sp>
        <p:nvSpPr>
          <p:cNvPr id="3" name="Text Placeholder 2">
            <a:extLst>
              <a:ext uri="{FF2B5EF4-FFF2-40B4-BE49-F238E27FC236}">
                <a16:creationId xmlns:a16="http://schemas.microsoft.com/office/drawing/2014/main" id="{802BC3B5-918F-7745-A73E-82F0364FECD2}"/>
              </a:ext>
            </a:extLst>
          </p:cNvPr>
          <p:cNvSpPr>
            <a:spLocks noGrp="1"/>
          </p:cNvSpPr>
          <p:nvPr>
            <p:ph type="body" sz="quarter" idx="15"/>
          </p:nvPr>
        </p:nvSpPr>
        <p:spPr/>
        <p:txBody>
          <a:bodyPr/>
          <a:lstStyle/>
          <a:p>
            <a:r>
              <a:rPr lang="en-US"/>
              <a:t>Title</a:t>
            </a:r>
          </a:p>
        </p:txBody>
      </p:sp>
      <p:sp>
        <p:nvSpPr>
          <p:cNvPr id="4" name="Text Placeholder 3">
            <a:extLst>
              <a:ext uri="{FF2B5EF4-FFF2-40B4-BE49-F238E27FC236}">
                <a16:creationId xmlns:a16="http://schemas.microsoft.com/office/drawing/2014/main" id="{4A12E338-2A84-F17E-D589-D493FD09B1EA}"/>
              </a:ext>
            </a:extLst>
          </p:cNvPr>
          <p:cNvSpPr>
            <a:spLocks noGrp="1"/>
          </p:cNvSpPr>
          <p:nvPr>
            <p:ph type="body" sz="quarter" idx="16"/>
          </p:nvPr>
        </p:nvSpPr>
        <p:spPr/>
        <p:txBody>
          <a:bodyPr/>
          <a:lstStyle/>
          <a:p>
            <a:r>
              <a:rPr lang="en-US"/>
              <a:t>Title</a:t>
            </a:r>
          </a:p>
        </p:txBody>
      </p:sp>
      <p:sp>
        <p:nvSpPr>
          <p:cNvPr id="6" name="Text Placeholder 5">
            <a:extLst>
              <a:ext uri="{FF2B5EF4-FFF2-40B4-BE49-F238E27FC236}">
                <a16:creationId xmlns:a16="http://schemas.microsoft.com/office/drawing/2014/main" id="{BE59AA84-1669-ADC3-6C13-2474C04411B2}"/>
              </a:ext>
            </a:extLst>
          </p:cNvPr>
          <p:cNvSpPr>
            <a:spLocks noGrp="1"/>
          </p:cNvSpPr>
          <p:nvPr>
            <p:ph type="body" sz="quarter" idx="22"/>
          </p:nvPr>
        </p:nvSpPr>
        <p:spPr/>
        <p:txBody>
          <a:bodyPr/>
          <a:lstStyle/>
          <a:p>
            <a:r>
              <a:rPr lang="en-US">
                <a:latin typeface="Aptos" panose="020B0004020202020204" pitchFamily="34" charset="0"/>
              </a:rPr>
              <a:t>Define your stack in code — type-safe, readable, and </a:t>
            </a:r>
            <a:r>
              <a:rPr lang="en-US" err="1">
                <a:latin typeface="Aptos" panose="020B0004020202020204" pitchFamily="34" charset="0"/>
              </a:rPr>
              <a:t>debuggable</a:t>
            </a:r>
            <a:r>
              <a:rPr lang="en-US">
                <a:latin typeface="Aptos" panose="020B0004020202020204" pitchFamily="34" charset="0"/>
              </a:rPr>
              <a:t>. Aspire launches locally, then shifts to real cloud services without changing your architecture. Dev to deploy, fully wired.</a:t>
            </a:r>
            <a:endParaRPr lang="en-US" sz="2200">
              <a:latin typeface="Aptos" panose="020B0004020202020204" pitchFamily="34" charset="0"/>
            </a:endParaRPr>
          </a:p>
        </p:txBody>
      </p:sp>
      <p:sp>
        <p:nvSpPr>
          <p:cNvPr id="7" name="Text Placeholder 6">
            <a:extLst>
              <a:ext uri="{FF2B5EF4-FFF2-40B4-BE49-F238E27FC236}">
                <a16:creationId xmlns:a16="http://schemas.microsoft.com/office/drawing/2014/main" id="{3C9D9F6C-94A8-8756-2BE2-CB3D613AD5AB}"/>
              </a:ext>
            </a:extLst>
          </p:cNvPr>
          <p:cNvSpPr>
            <a:spLocks noGrp="1"/>
          </p:cNvSpPr>
          <p:nvPr>
            <p:ph type="body" sz="quarter" idx="23"/>
          </p:nvPr>
        </p:nvSpPr>
        <p:spPr/>
        <p:txBody>
          <a:bodyPr/>
          <a:lstStyle/>
          <a:p>
            <a:r>
              <a:rPr lang="en-US"/>
              <a:t>Title</a:t>
            </a:r>
          </a:p>
        </p:txBody>
      </p:sp>
      <p:sp>
        <p:nvSpPr>
          <p:cNvPr id="9" name="Text Placeholder 8">
            <a:extLst>
              <a:ext uri="{FF2B5EF4-FFF2-40B4-BE49-F238E27FC236}">
                <a16:creationId xmlns:a16="http://schemas.microsoft.com/office/drawing/2014/main" id="{38EDBE6D-9887-8E36-FB5B-425A7635CFB5}"/>
              </a:ext>
            </a:extLst>
          </p:cNvPr>
          <p:cNvSpPr>
            <a:spLocks noGrp="1"/>
          </p:cNvSpPr>
          <p:nvPr>
            <p:ph type="body" sz="quarter" idx="25"/>
          </p:nvPr>
        </p:nvSpPr>
        <p:spPr/>
        <p:txBody>
          <a:bodyPr/>
          <a:lstStyle/>
          <a:p>
            <a:r>
              <a:rPr lang="en-US">
                <a:latin typeface="Aptos" panose="020B0004020202020204" pitchFamily="34" charset="0"/>
              </a:rPr>
              <a:t>Aspire is free and open source—always. No hidden costs, no lock-in. Join a thriving community and help shape the future of cloud-native development.</a:t>
            </a:r>
            <a:endParaRPr lang="en-US" sz="2200">
              <a:latin typeface="Aptos" panose="020B0004020202020204" pitchFamily="34" charset="0"/>
            </a:endParaRPr>
          </a:p>
        </p:txBody>
      </p:sp>
      <p:sp>
        <p:nvSpPr>
          <p:cNvPr id="10" name="Text Placeholder 9">
            <a:extLst>
              <a:ext uri="{FF2B5EF4-FFF2-40B4-BE49-F238E27FC236}">
                <a16:creationId xmlns:a16="http://schemas.microsoft.com/office/drawing/2014/main" id="{161B6AAC-9EA3-B86C-7F85-F8D7A0BDC402}"/>
              </a:ext>
            </a:extLst>
          </p:cNvPr>
          <p:cNvSpPr>
            <a:spLocks noGrp="1"/>
          </p:cNvSpPr>
          <p:nvPr>
            <p:ph type="body" sz="quarter" idx="26"/>
          </p:nvPr>
        </p:nvSpPr>
        <p:spPr/>
        <p:txBody>
          <a:bodyPr/>
          <a:lstStyle/>
          <a:p>
            <a:r>
              <a:rPr lang="en-US"/>
              <a:t>Title</a:t>
            </a:r>
          </a:p>
        </p:txBody>
      </p:sp>
      <p:sp>
        <p:nvSpPr>
          <p:cNvPr id="12" name="Text Placeholder 11">
            <a:extLst>
              <a:ext uri="{FF2B5EF4-FFF2-40B4-BE49-F238E27FC236}">
                <a16:creationId xmlns:a16="http://schemas.microsoft.com/office/drawing/2014/main" id="{1FF84DA0-25D0-18D4-3A9B-B6EAD1C4AAB8}"/>
              </a:ext>
            </a:extLst>
          </p:cNvPr>
          <p:cNvSpPr>
            <a:spLocks noGrp="1"/>
          </p:cNvSpPr>
          <p:nvPr>
            <p:ph type="body" sz="quarter" idx="28"/>
          </p:nvPr>
        </p:nvSpPr>
        <p:spPr/>
        <p:txBody>
          <a:bodyPr/>
          <a:lstStyle/>
          <a:p>
            <a:r>
              <a:rPr lang="en-US">
                <a:latin typeface="Aptos" panose="020B0004020202020204" pitchFamily="34" charset="0"/>
              </a:rPr>
              <a:t>Ship it how you want — to Kubernetes, your own infra, or managed services. Aspire adapts to your environment, not the other way around.</a:t>
            </a:r>
          </a:p>
          <a:p>
            <a:endParaRPr lang="en-US">
              <a:latin typeface="Aptos" panose="020B0004020202020204" pitchFamily="34" charset="0"/>
            </a:endParaRPr>
          </a:p>
        </p:txBody>
      </p:sp>
      <p:pic>
        <p:nvPicPr>
          <p:cNvPr id="19" name="Image 12" descr=" ">
            <a:extLst>
              <a:ext uri="{FF2B5EF4-FFF2-40B4-BE49-F238E27FC236}">
                <a16:creationId xmlns:a16="http://schemas.microsoft.com/office/drawing/2014/main" id="{349BD57D-5025-7643-D4C5-5C640A57BE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72123" y="5003150"/>
            <a:ext cx="459205" cy="459141"/>
          </a:xfrm>
          <a:prstGeom prst="rect">
            <a:avLst/>
          </a:prstGeom>
        </p:spPr>
      </p:pic>
      <p:pic>
        <p:nvPicPr>
          <p:cNvPr id="20" name="Image 14" descr=" ">
            <a:extLst>
              <a:ext uri="{FF2B5EF4-FFF2-40B4-BE49-F238E27FC236}">
                <a16:creationId xmlns:a16="http://schemas.microsoft.com/office/drawing/2014/main" id="{60F9C7DA-FCBF-99B6-8B6E-9261DF4C1EF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34145" y="4977750"/>
            <a:ext cx="507915" cy="510208"/>
          </a:xfrm>
          <a:prstGeom prst="rect">
            <a:avLst/>
          </a:prstGeom>
        </p:spPr>
      </p:pic>
      <p:pic>
        <p:nvPicPr>
          <p:cNvPr id="21" name="Image 16" descr=" ">
            <a:extLst>
              <a:ext uri="{FF2B5EF4-FFF2-40B4-BE49-F238E27FC236}">
                <a16:creationId xmlns:a16="http://schemas.microsoft.com/office/drawing/2014/main" id="{E6873441-3C75-D4F2-257D-F5672490466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6064867" y="4990450"/>
            <a:ext cx="459341" cy="484696"/>
          </a:xfrm>
          <a:prstGeom prst="rect">
            <a:avLst/>
          </a:prstGeom>
        </p:spPr>
      </p:pic>
    </p:spTree>
    <p:extLst>
      <p:ext uri="{BB962C8B-B14F-4D97-AF65-F5344CB8AC3E}">
        <p14:creationId xmlns:p14="http://schemas.microsoft.com/office/powerpoint/2010/main" val="11862602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905B100-ECF8-16FB-84DA-B593F9497FE7}"/>
              </a:ext>
            </a:extLst>
          </p:cNvPr>
          <p:cNvSpPr>
            <a:spLocks noGrp="1"/>
          </p:cNvSpPr>
          <p:nvPr>
            <p:ph type="body" sz="quarter" idx="16"/>
          </p:nvPr>
        </p:nvSpPr>
        <p:spPr>
          <a:xfrm>
            <a:off x="1220787" y="2451100"/>
            <a:ext cx="11147676" cy="4017202"/>
          </a:xfrm>
        </p:spPr>
        <p:txBody>
          <a:bodyPr/>
          <a:lstStyle/>
          <a:p>
            <a:r>
              <a:rPr lang="en-US" spc="-120" err="1">
                <a:solidFill>
                  <a:schemeClr val="bg1"/>
                </a:solidFill>
              </a:rPr>
              <a:t>Aspire's</a:t>
            </a:r>
            <a:r>
              <a:rPr lang="en-US" spc="-120">
                <a:solidFill>
                  <a:schemeClr val="bg1"/>
                </a:solidFill>
              </a:rPr>
              <a:t> APIs are designed so you can adapt the platform to your infrastructure, services, and workflows.</a:t>
            </a:r>
            <a:endParaRPr lang="en-US"/>
          </a:p>
        </p:txBody>
      </p:sp>
      <p:sp>
        <p:nvSpPr>
          <p:cNvPr id="4" name="Rounded Rectangle 3">
            <a:extLst>
              <a:ext uri="{FF2B5EF4-FFF2-40B4-BE49-F238E27FC236}">
                <a16:creationId xmlns:a16="http://schemas.microsoft.com/office/drawing/2014/main" id="{D5100328-04B2-5030-F107-80A3F595B965}"/>
              </a:ext>
            </a:extLst>
          </p:cNvPr>
          <p:cNvSpPr/>
          <p:nvPr/>
        </p:nvSpPr>
        <p:spPr>
          <a:xfrm>
            <a:off x="1220787" y="1298002"/>
            <a:ext cx="2434944" cy="604395"/>
          </a:xfrm>
          <a:prstGeom prst="roundRect">
            <a:avLst>
              <a:gd name="adj" fmla="val 50000"/>
            </a:avLst>
          </a:prstGeom>
          <a:gradFill>
            <a:gsLst>
              <a:gs pos="0">
                <a:schemeClr val="accent2">
                  <a:lumMod val="40000"/>
                  <a:lumOff val="60000"/>
                </a:schemeClr>
              </a:gs>
              <a:gs pos="99000">
                <a:schemeClr val="accent4">
                  <a:lumMod val="40000"/>
                  <a:lumOff val="60000"/>
                </a:schemeClr>
              </a:gs>
            </a:gsLst>
            <a:lin ang="3000000" scaled="0"/>
          </a:gradFill>
          <a:ln w="38100">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200">
                <a:solidFill>
                  <a:schemeClr val="tx1"/>
                </a:solidFill>
                <a:latin typeface="Poppins" pitchFamily="2" charset="77"/>
              </a:rPr>
              <a:t>Pill content</a:t>
            </a:r>
            <a:endParaRPr kumimoji="0" lang="en-US" sz="2200" u="none" strike="noStrike" kern="1200" cap="none" spc="0" normalizeH="0" baseline="0" noProof="0">
              <a:ln>
                <a:noFill/>
              </a:ln>
              <a:solidFill>
                <a:schemeClr val="tx1"/>
              </a:solidFill>
              <a:effectLst/>
              <a:uLnTx/>
              <a:uFillTx/>
              <a:latin typeface="Poppins" pitchFamily="2" charset="77"/>
              <a:ea typeface="+mn-ea"/>
              <a:cs typeface="+mn-cs"/>
            </a:endParaRPr>
          </a:p>
        </p:txBody>
      </p:sp>
    </p:spTree>
    <p:extLst>
      <p:ext uri="{BB962C8B-B14F-4D97-AF65-F5344CB8AC3E}">
        <p14:creationId xmlns:p14="http://schemas.microsoft.com/office/powerpoint/2010/main" val="228463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930E0E8-0031-FE8E-76B8-56BBC780BCC5}"/>
              </a:ext>
            </a:extLst>
          </p:cNvPr>
          <p:cNvSpPr>
            <a:spLocks noGrp="1"/>
          </p:cNvSpPr>
          <p:nvPr>
            <p:ph type="body" sz="quarter" idx="19"/>
          </p:nvPr>
        </p:nvSpPr>
        <p:spPr>
          <a:xfrm>
            <a:off x="4727441" y="4306094"/>
            <a:ext cx="14881360" cy="5103812"/>
          </a:xfrm>
        </p:spPr>
        <p:txBody>
          <a:bodyPr/>
          <a:lstStyle/>
          <a:p>
            <a:r>
              <a:rPr lang="en-US" b="1"/>
              <a:t>A large statement </a:t>
            </a:r>
            <a:r>
              <a:rPr lang="en-US" b="1">
                <a:solidFill>
                  <a:schemeClr val="accent5"/>
                </a:solidFill>
              </a:rPr>
              <a:t>looks great </a:t>
            </a:r>
            <a:r>
              <a:rPr lang="en-US" b="1"/>
              <a:t>with 10 words or less</a:t>
            </a:r>
          </a:p>
        </p:txBody>
      </p:sp>
    </p:spTree>
    <p:extLst>
      <p:ext uri="{BB962C8B-B14F-4D97-AF65-F5344CB8AC3E}">
        <p14:creationId xmlns:p14="http://schemas.microsoft.com/office/powerpoint/2010/main" val="17889483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95FF8BF-B193-2B25-4BB1-286A8B92E420}"/>
              </a:ext>
            </a:extLst>
          </p:cNvPr>
          <p:cNvSpPr>
            <a:spLocks noGrp="1"/>
          </p:cNvSpPr>
          <p:nvPr>
            <p:ph type="body" sz="quarter" idx="16"/>
          </p:nvPr>
        </p:nvSpPr>
        <p:spPr>
          <a:xfrm>
            <a:off x="1060014" y="1806788"/>
            <a:ext cx="10099053" cy="2638210"/>
          </a:xfrm>
        </p:spPr>
        <p:txBody>
          <a:bodyPr/>
          <a:lstStyle/>
          <a:p>
            <a:r>
              <a:rPr lang="en-US" spc="-120"/>
              <a:t>Go beyond cloud providers—tap into a vast ecosystem of integrations to power any stack, anywhere.</a:t>
            </a:r>
            <a:endParaRPr lang="en-US"/>
          </a:p>
        </p:txBody>
      </p:sp>
      <p:sp>
        <p:nvSpPr>
          <p:cNvPr id="3" name="Text Placeholder 2">
            <a:extLst>
              <a:ext uri="{FF2B5EF4-FFF2-40B4-BE49-F238E27FC236}">
                <a16:creationId xmlns:a16="http://schemas.microsoft.com/office/drawing/2014/main" id="{27327119-9C0F-8004-D2F8-753D63EEB3C4}"/>
              </a:ext>
            </a:extLst>
          </p:cNvPr>
          <p:cNvSpPr>
            <a:spLocks noGrp="1"/>
          </p:cNvSpPr>
          <p:nvPr>
            <p:ph type="body" sz="quarter" idx="19"/>
          </p:nvPr>
        </p:nvSpPr>
        <p:spPr/>
        <p:txBody>
          <a:bodyPr/>
          <a:lstStyle/>
          <a:p>
            <a:r>
              <a:rPr lang="en-US"/>
              <a:t>Caption</a:t>
            </a:r>
          </a:p>
        </p:txBody>
      </p:sp>
      <p:sp>
        <p:nvSpPr>
          <p:cNvPr id="4" name="Text Placeholder 3">
            <a:extLst>
              <a:ext uri="{FF2B5EF4-FFF2-40B4-BE49-F238E27FC236}">
                <a16:creationId xmlns:a16="http://schemas.microsoft.com/office/drawing/2014/main" id="{7F2D194E-781E-4B38-1CD5-072F69E83BC3}"/>
              </a:ext>
            </a:extLst>
          </p:cNvPr>
          <p:cNvSpPr>
            <a:spLocks noGrp="1"/>
          </p:cNvSpPr>
          <p:nvPr>
            <p:ph type="body" sz="quarter" idx="20"/>
          </p:nvPr>
        </p:nvSpPr>
        <p:spPr>
          <a:xfrm>
            <a:off x="1049879" y="6521698"/>
            <a:ext cx="8877892" cy="3657635"/>
          </a:xfrm>
        </p:spPr>
        <p:txBody>
          <a:bodyPr/>
          <a:lstStyle/>
          <a:p>
            <a:pPr>
              <a:spcBef>
                <a:spcPts val="0"/>
              </a:spcBef>
            </a:pPr>
            <a:r>
              <a:rPr lang="en-US" kern="0" spc="-48">
                <a:latin typeface="Aptos" panose="020B0004020202020204" pitchFamily="34" charset="0"/>
              </a:rPr>
              <a:t>Azure AI Foundry dolor sit </a:t>
            </a:r>
            <a:r>
              <a:rPr lang="en-US" kern="0" spc="-48" err="1">
                <a:latin typeface="Aptos" panose="020B0004020202020204" pitchFamily="34" charset="0"/>
              </a:rPr>
              <a:t>amet</a:t>
            </a:r>
            <a:r>
              <a:rPr lang="en-US" kern="0" spc="-48">
                <a:latin typeface="Aptos" panose="020B0004020202020204" pitchFamily="34" charset="0"/>
              </a:rPr>
              <a:t>, </a:t>
            </a:r>
            <a:r>
              <a:rPr lang="en-US" kern="0" spc="-48" err="1">
                <a:latin typeface="Aptos" panose="020B0004020202020204" pitchFamily="34" charset="0"/>
              </a:rPr>
              <a:t>consectetur</a:t>
            </a:r>
            <a:r>
              <a:rPr lang="en-US" kern="0" spc="-48">
                <a:latin typeface="Aptos" panose="020B0004020202020204" pitchFamily="34" charset="0"/>
              </a:rPr>
              <a:t> </a:t>
            </a:r>
            <a:r>
              <a:rPr lang="en-US" kern="0" spc="-48" err="1">
                <a:latin typeface="Aptos" panose="020B0004020202020204" pitchFamily="34" charset="0"/>
              </a:rPr>
              <a:t>adipiscing</a:t>
            </a:r>
            <a:r>
              <a:rPr lang="en-US" kern="0" spc="-48">
                <a:latin typeface="Aptos" panose="020B0004020202020204" pitchFamily="34" charset="0"/>
              </a:rPr>
              <a:t> </a:t>
            </a:r>
            <a:r>
              <a:rPr lang="en-US" kern="0" spc="-48" err="1">
                <a:latin typeface="Aptos" panose="020B0004020202020204" pitchFamily="34" charset="0"/>
              </a:rPr>
              <a:t>elit</a:t>
            </a:r>
            <a:r>
              <a:rPr lang="en-US" kern="0" spc="-48">
                <a:latin typeface="Aptos" panose="020B0004020202020204" pitchFamily="34" charset="0"/>
              </a:rPr>
              <a:t>, sed do </a:t>
            </a:r>
            <a:r>
              <a:rPr lang="en-US" kern="0" spc="-48" err="1">
                <a:latin typeface="Aptos" panose="020B0004020202020204" pitchFamily="34" charset="0"/>
              </a:rPr>
              <a:t>eiusmod</a:t>
            </a:r>
            <a:r>
              <a:rPr lang="en-US" kern="0" spc="-48">
                <a:latin typeface="Aptos" panose="020B0004020202020204" pitchFamily="34" charset="0"/>
              </a:rPr>
              <a:t> </a:t>
            </a:r>
            <a:r>
              <a:rPr lang="en-US" kern="0" spc="-48" err="1">
                <a:latin typeface="Aptos" panose="020B0004020202020204" pitchFamily="34" charset="0"/>
              </a:rPr>
              <a:t>tempor</a:t>
            </a:r>
            <a:r>
              <a:rPr lang="en-US" kern="0" spc="-48">
                <a:latin typeface="Aptos" panose="020B0004020202020204" pitchFamily="34" charset="0"/>
              </a:rPr>
              <a:t> </a:t>
            </a:r>
            <a:r>
              <a:rPr lang="en-US" kern="0" spc="-48" err="1">
                <a:latin typeface="Aptos" panose="020B0004020202020204" pitchFamily="34" charset="0"/>
              </a:rPr>
              <a:t>incididunt</a:t>
            </a:r>
            <a:r>
              <a:rPr lang="en-US" kern="0" spc="-48">
                <a:latin typeface="Aptos" panose="020B0004020202020204" pitchFamily="34" charset="0"/>
              </a:rPr>
              <a:t> </a:t>
            </a:r>
            <a:r>
              <a:rPr lang="en-US" kern="0" spc="-48" err="1">
                <a:latin typeface="Aptos" panose="020B0004020202020204" pitchFamily="34" charset="0"/>
              </a:rPr>
              <a:t>ut</a:t>
            </a:r>
            <a:r>
              <a:rPr lang="en-US" kern="0" spc="-48">
                <a:latin typeface="Aptos" panose="020B0004020202020204" pitchFamily="34" charset="0"/>
              </a:rPr>
              <a:t> labore et dolore magna </a:t>
            </a:r>
            <a:r>
              <a:rPr lang="en-US" kern="0" spc="-48" err="1">
                <a:latin typeface="Aptos" panose="020B0004020202020204" pitchFamily="34" charset="0"/>
              </a:rPr>
              <a:t>aliqua</a:t>
            </a:r>
            <a:r>
              <a:rPr lang="en-US" kern="0" spc="-48">
                <a:latin typeface="Aptos" panose="020B0004020202020204" pitchFamily="34" charset="0"/>
              </a:rPr>
              <a:t>. Ut </a:t>
            </a:r>
            <a:r>
              <a:rPr lang="en-US" kern="0" spc="-48" err="1">
                <a:latin typeface="Aptos" panose="020B0004020202020204" pitchFamily="34" charset="0"/>
              </a:rPr>
              <a:t>enim</a:t>
            </a:r>
            <a:r>
              <a:rPr lang="en-US" kern="0" spc="-48">
                <a:latin typeface="Aptos" panose="020B0004020202020204" pitchFamily="34" charset="0"/>
              </a:rPr>
              <a:t> ad minim </a:t>
            </a:r>
            <a:r>
              <a:rPr lang="en-US" kern="0" spc="-48" err="1">
                <a:latin typeface="Aptos" panose="020B0004020202020204" pitchFamily="34" charset="0"/>
              </a:rPr>
              <a:t>veniam</a:t>
            </a:r>
            <a:r>
              <a:rPr lang="en-US" kern="0" spc="-48">
                <a:latin typeface="Aptos" panose="020B0004020202020204" pitchFamily="34" charset="0"/>
              </a:rPr>
              <a:t>, </a:t>
            </a:r>
            <a:r>
              <a:rPr lang="en-US" kern="0" spc="-48" err="1">
                <a:latin typeface="Aptos" panose="020B0004020202020204" pitchFamily="34" charset="0"/>
              </a:rPr>
              <a:t>quis</a:t>
            </a:r>
            <a:r>
              <a:rPr lang="en-US" kern="0" spc="-48">
                <a:latin typeface="Aptos" panose="020B0004020202020204" pitchFamily="34" charset="0"/>
              </a:rPr>
              <a:t> </a:t>
            </a:r>
            <a:r>
              <a:rPr lang="en-US" kern="0" spc="-48" err="1">
                <a:latin typeface="Aptos" panose="020B0004020202020204" pitchFamily="34" charset="0"/>
              </a:rPr>
              <a:t>nostrud</a:t>
            </a:r>
            <a:r>
              <a:rPr lang="en-US" kern="0" spc="-48">
                <a:latin typeface="Aptos" panose="020B0004020202020204" pitchFamily="34" charset="0"/>
              </a:rPr>
              <a:t> exercitation </a:t>
            </a:r>
            <a:r>
              <a:rPr lang="en-US" kern="0" spc="-48" err="1">
                <a:latin typeface="Aptos" panose="020B0004020202020204" pitchFamily="34" charset="0"/>
              </a:rPr>
              <a:t>ullamco</a:t>
            </a:r>
            <a:r>
              <a:rPr lang="en-US" kern="0" spc="-48">
                <a:latin typeface="Aptos" panose="020B0004020202020204" pitchFamily="34" charset="0"/>
              </a:rPr>
              <a:t> </a:t>
            </a:r>
            <a:r>
              <a:rPr lang="en-US" kern="0" spc="-48" err="1">
                <a:latin typeface="Aptos" panose="020B0004020202020204" pitchFamily="34" charset="0"/>
              </a:rPr>
              <a:t>laboris</a:t>
            </a:r>
            <a:r>
              <a:rPr lang="en-US" kern="0" spc="-48">
                <a:latin typeface="Aptos" panose="020B0004020202020204" pitchFamily="34" charset="0"/>
              </a:rPr>
              <a:t> nisi </a:t>
            </a:r>
            <a:r>
              <a:rPr lang="en-US" kern="0" spc="-48" err="1">
                <a:latin typeface="Aptos" panose="020B0004020202020204" pitchFamily="34" charset="0"/>
              </a:rPr>
              <a:t>ut</a:t>
            </a:r>
            <a:r>
              <a:rPr lang="en-US" kern="0" spc="-48">
                <a:latin typeface="Aptos" panose="020B0004020202020204" pitchFamily="34" charset="0"/>
              </a:rPr>
              <a:t> </a:t>
            </a:r>
            <a:r>
              <a:rPr lang="en-US" kern="0" spc="-48" err="1">
                <a:latin typeface="Aptos" panose="020B0004020202020204" pitchFamily="34" charset="0"/>
              </a:rPr>
              <a:t>aliquip</a:t>
            </a:r>
            <a:r>
              <a:rPr lang="en-US" kern="0" spc="-48">
                <a:latin typeface="Aptos" panose="020B0004020202020204" pitchFamily="34" charset="0"/>
              </a:rPr>
              <a:t> ex </a:t>
            </a:r>
            <a:r>
              <a:rPr lang="en-US" kern="0" spc="-48" err="1">
                <a:latin typeface="Aptos" panose="020B0004020202020204" pitchFamily="34" charset="0"/>
              </a:rPr>
              <a:t>ea</a:t>
            </a:r>
            <a:r>
              <a:rPr lang="en-US" kern="0" spc="-48">
                <a:latin typeface="Aptos" panose="020B0004020202020204" pitchFamily="34" charset="0"/>
              </a:rPr>
              <a:t> </a:t>
            </a:r>
            <a:r>
              <a:rPr lang="en-US" kern="0" spc="-48" err="1">
                <a:latin typeface="Aptos" panose="020B0004020202020204" pitchFamily="34" charset="0"/>
              </a:rPr>
              <a:t>commodo</a:t>
            </a:r>
            <a:r>
              <a:rPr lang="en-US" kern="0" spc="-48">
                <a:latin typeface="Aptos" panose="020B0004020202020204" pitchFamily="34" charset="0"/>
              </a:rPr>
              <a:t> </a:t>
            </a:r>
            <a:r>
              <a:rPr lang="en-US" kern="0" spc="-48" err="1">
                <a:latin typeface="Aptos" panose="020B0004020202020204" pitchFamily="34" charset="0"/>
              </a:rPr>
              <a:t>consequat</a:t>
            </a:r>
            <a:r>
              <a:rPr lang="en-US" kern="0" spc="-48">
                <a:latin typeface="Aptos" panose="020B0004020202020204" pitchFamily="34" charset="0"/>
              </a:rPr>
              <a:t>.</a:t>
            </a:r>
          </a:p>
        </p:txBody>
      </p:sp>
      <p:sp>
        <p:nvSpPr>
          <p:cNvPr id="7" name="Picture Placeholder 6">
            <a:extLst>
              <a:ext uri="{FF2B5EF4-FFF2-40B4-BE49-F238E27FC236}">
                <a16:creationId xmlns:a16="http://schemas.microsoft.com/office/drawing/2014/main" id="{3A476E0B-2797-EF9A-AC95-E7BB636BA006}"/>
              </a:ext>
            </a:extLst>
          </p:cNvPr>
          <p:cNvSpPr>
            <a:spLocks noGrp="1"/>
          </p:cNvSpPr>
          <p:nvPr>
            <p:ph type="pic" sz="quarter" idx="39"/>
          </p:nvPr>
        </p:nvSpPr>
        <p:spPr/>
        <p:txBody>
          <a:bodyPr/>
          <a:lstStyle/>
          <a:p>
            <a:endParaRPr lang="en-US"/>
          </a:p>
        </p:txBody>
      </p:sp>
    </p:spTree>
    <p:extLst>
      <p:ext uri="{BB962C8B-B14F-4D97-AF65-F5344CB8AC3E}">
        <p14:creationId xmlns:p14="http://schemas.microsoft.com/office/powerpoint/2010/main" val="183144114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FA3DF48-5B76-8C82-FC6D-F08E08D14C76}"/>
              </a:ext>
            </a:extLst>
          </p:cNvPr>
          <p:cNvSpPr>
            <a:spLocks noGrp="1"/>
          </p:cNvSpPr>
          <p:nvPr>
            <p:ph type="body" sz="quarter" idx="12"/>
          </p:nvPr>
        </p:nvSpPr>
        <p:spPr>
          <a:xfrm>
            <a:off x="1259317" y="6213344"/>
            <a:ext cx="7895383" cy="1289311"/>
          </a:xfrm>
        </p:spPr>
        <p:txBody>
          <a:bodyPr/>
          <a:lstStyle/>
          <a:p>
            <a:r>
              <a:rPr lang="en-US" b="1"/>
              <a:t>Section title</a:t>
            </a:r>
          </a:p>
        </p:txBody>
      </p:sp>
    </p:spTree>
    <p:extLst>
      <p:ext uri="{BB962C8B-B14F-4D97-AF65-F5344CB8AC3E}">
        <p14:creationId xmlns:p14="http://schemas.microsoft.com/office/powerpoint/2010/main" val="180566530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FD2DE6-416C-A203-9533-D39784429F08}"/>
              </a:ext>
            </a:extLst>
          </p:cNvPr>
          <p:cNvSpPr>
            <a:spLocks noGrp="1"/>
          </p:cNvSpPr>
          <p:nvPr>
            <p:ph type="body" sz="quarter" idx="12"/>
          </p:nvPr>
        </p:nvSpPr>
        <p:spPr/>
        <p:txBody>
          <a:bodyPr/>
          <a:lstStyle/>
          <a:p>
            <a:r>
              <a:rPr lang="en-US" b="1" spc="-400">
                <a:solidFill>
                  <a:schemeClr val="bg1"/>
                </a:solidFill>
              </a:rPr>
              <a:t>Thank you</a:t>
            </a:r>
            <a:endParaRPr lang="en-US" b="1">
              <a:solidFill>
                <a:schemeClr val="bg1"/>
              </a:solidFill>
            </a:endParaRPr>
          </a:p>
        </p:txBody>
      </p:sp>
    </p:spTree>
    <p:extLst>
      <p:ext uri="{BB962C8B-B14F-4D97-AF65-F5344CB8AC3E}">
        <p14:creationId xmlns:p14="http://schemas.microsoft.com/office/powerpoint/2010/main" val="2396845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053355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gradFill flip="none" rotWithShape="1">
          <a:gsLst>
            <a:gs pos="41000">
              <a:srgbClr val="905FEF"/>
            </a:gs>
            <a:gs pos="99000">
              <a:schemeClr val="accent1">
                <a:lumMod val="50000"/>
              </a:schemeClr>
            </a:gs>
            <a:gs pos="0">
              <a:schemeClr val="accent5"/>
            </a:gs>
          </a:gsLst>
          <a:lin ang="5400000" scaled="0"/>
          <a:tileRect/>
        </a:gradFill>
        <a:effectLst/>
      </p:bgPr>
    </p:bg>
    <p:spTree>
      <p:nvGrpSpPr>
        <p:cNvPr id="1" name="">
          <a:extLst>
            <a:ext uri="{FF2B5EF4-FFF2-40B4-BE49-F238E27FC236}">
              <a16:creationId xmlns:a16="http://schemas.microsoft.com/office/drawing/2014/main" id="{7AD055F1-A2BB-F52B-944E-39A5A2BC6A3D}"/>
            </a:ext>
          </a:extLst>
        </p:cNvPr>
        <p:cNvGrpSpPr/>
        <p:nvPr/>
      </p:nvGrpSpPr>
      <p:grpSpPr>
        <a:xfrm>
          <a:off x="0" y="0"/>
          <a:ext cx="0" cy="0"/>
          <a:chOff x="0" y="0"/>
          <a:chExt cx="0" cy="0"/>
        </a:xfrm>
      </p:grpSpPr>
      <p:sp>
        <p:nvSpPr>
          <p:cNvPr id="2" name="Media Placeholder 1">
            <a:extLst>
              <a:ext uri="{FF2B5EF4-FFF2-40B4-BE49-F238E27FC236}">
                <a16:creationId xmlns:a16="http://schemas.microsoft.com/office/drawing/2014/main" id="{2CD01C43-8C9C-EEB3-FBAF-399A7D271BB1}"/>
              </a:ext>
            </a:extLst>
          </p:cNvPr>
          <p:cNvSpPr>
            <a:spLocks noGrp="1"/>
          </p:cNvSpPr>
          <p:nvPr>
            <p:ph type="media" sz="quarter" idx="40"/>
          </p:nvPr>
        </p:nvSpPr>
        <p:spPr/>
        <p:txBody>
          <a:bodyPr/>
          <a:lstStyle/>
          <a:p>
            <a:endParaRPr lang="en-US"/>
          </a:p>
        </p:txBody>
      </p:sp>
    </p:spTree>
    <p:extLst>
      <p:ext uri="{BB962C8B-B14F-4D97-AF65-F5344CB8AC3E}">
        <p14:creationId xmlns:p14="http://schemas.microsoft.com/office/powerpoint/2010/main" val="167760145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49ACE-1BC0-DBF6-EE2A-C5D12D5B291B}"/>
            </a:ext>
          </a:extLst>
        </p:cNvPr>
        <p:cNvGrpSpPr/>
        <p:nvPr/>
      </p:nvGrpSpPr>
      <p:grpSpPr>
        <a:xfrm>
          <a:off x="0" y="0"/>
          <a:ext cx="0" cy="0"/>
          <a:chOff x="0" y="0"/>
          <a:chExt cx="0" cy="0"/>
        </a:xfrm>
      </p:grpSpPr>
      <p:sp>
        <p:nvSpPr>
          <p:cNvPr id="57" name="Text Placeholder 1">
            <a:extLst>
              <a:ext uri="{FF2B5EF4-FFF2-40B4-BE49-F238E27FC236}">
                <a16:creationId xmlns:a16="http://schemas.microsoft.com/office/drawing/2014/main" id="{235081B0-B07D-E9A4-D83B-7B475A56E2EF}"/>
              </a:ext>
            </a:extLst>
          </p:cNvPr>
          <p:cNvSpPr txBox="1">
            <a:spLocks/>
          </p:cNvSpPr>
          <p:nvPr/>
        </p:nvSpPr>
        <p:spPr>
          <a:xfrm>
            <a:off x="1060014" y="987212"/>
            <a:ext cx="9721868" cy="96626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000" b="1" kern="0" spc="-120">
                <a:solidFill>
                  <a:schemeClr val="bg1"/>
                </a:solidFill>
                <a:latin typeface="Poppins" pitchFamily="2" charset="77"/>
              </a:rPr>
              <a:t>Your icon library</a:t>
            </a:r>
          </a:p>
        </p:txBody>
      </p:sp>
      <p:sp>
        <p:nvSpPr>
          <p:cNvPr id="59" name="Text Placeholder 3">
            <a:extLst>
              <a:ext uri="{FF2B5EF4-FFF2-40B4-BE49-F238E27FC236}">
                <a16:creationId xmlns:a16="http://schemas.microsoft.com/office/drawing/2014/main" id="{0CF92CD3-8857-4247-7A3E-AC0ED9D14713}"/>
              </a:ext>
            </a:extLst>
          </p:cNvPr>
          <p:cNvSpPr txBox="1">
            <a:spLocks/>
          </p:cNvSpPr>
          <p:nvPr/>
        </p:nvSpPr>
        <p:spPr>
          <a:xfrm>
            <a:off x="1049879" y="2149356"/>
            <a:ext cx="8877892" cy="790096"/>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kern="0" spc="-48">
                <a:solidFill>
                  <a:schemeClr val="bg2"/>
                </a:solidFill>
                <a:latin typeface="Aptos" panose="020B0004020202020204" pitchFamily="34" charset="0"/>
              </a:rPr>
              <a:t>You can recolor these icons to match your theme.</a:t>
            </a:r>
            <a:br>
              <a:rPr lang="en-US" sz="2400" kern="0" spc="-48">
                <a:solidFill>
                  <a:schemeClr val="bg2"/>
                </a:solidFill>
                <a:latin typeface="Aptos" panose="020B0004020202020204" pitchFamily="34" charset="0"/>
              </a:rPr>
            </a:br>
            <a:r>
              <a:rPr lang="en-US" sz="2400" kern="0" spc="-48">
                <a:solidFill>
                  <a:schemeClr val="bg2"/>
                </a:solidFill>
                <a:latin typeface="Aptos" panose="020B0004020202020204" pitchFamily="34" charset="0"/>
              </a:rPr>
              <a:t>Avoid using the icons too large.</a:t>
            </a:r>
          </a:p>
          <a:p>
            <a:pPr marL="0" indent="0">
              <a:buNone/>
            </a:pPr>
            <a:endParaRPr lang="en-US">
              <a:solidFill>
                <a:schemeClr val="accent3">
                  <a:lumMod val="75000"/>
                </a:schemeClr>
              </a:solidFill>
              <a:latin typeface="Aptos" panose="020B0004020202020204" pitchFamily="34" charset="0"/>
            </a:endParaRPr>
          </a:p>
        </p:txBody>
      </p:sp>
      <p:pic>
        <p:nvPicPr>
          <p:cNvPr id="53" name="Image 0" descr=" ">
            <a:extLst>
              <a:ext uri="{FF2B5EF4-FFF2-40B4-BE49-F238E27FC236}">
                <a16:creationId xmlns:a16="http://schemas.microsoft.com/office/drawing/2014/main" id="{1B77D02F-A792-3612-3B3F-114EB3C720B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25973" y="3724910"/>
            <a:ext cx="459205" cy="510158"/>
          </a:xfrm>
          <a:prstGeom prst="rect">
            <a:avLst/>
          </a:prstGeom>
        </p:spPr>
      </p:pic>
      <p:pic>
        <p:nvPicPr>
          <p:cNvPr id="54" name="Image 1" descr=" ">
            <a:extLst>
              <a:ext uri="{FF2B5EF4-FFF2-40B4-BE49-F238E27FC236}">
                <a16:creationId xmlns:a16="http://schemas.microsoft.com/office/drawing/2014/main" id="{F3A1656F-6759-E3BB-1B92-39FD5BAFBA1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079661" y="3750310"/>
            <a:ext cx="459205" cy="459141"/>
          </a:xfrm>
          <a:prstGeom prst="rect">
            <a:avLst/>
          </a:prstGeom>
        </p:spPr>
      </p:pic>
      <p:pic>
        <p:nvPicPr>
          <p:cNvPr id="55" name="Image 2" descr=" ">
            <a:extLst>
              <a:ext uri="{FF2B5EF4-FFF2-40B4-BE49-F238E27FC236}">
                <a16:creationId xmlns:a16="http://schemas.microsoft.com/office/drawing/2014/main" id="{BD7822DD-6782-69BE-78F9-2DF8F145A43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92863" y="3750310"/>
            <a:ext cx="459205" cy="459141"/>
          </a:xfrm>
          <a:prstGeom prst="rect">
            <a:avLst/>
          </a:prstGeom>
        </p:spPr>
      </p:pic>
      <p:pic>
        <p:nvPicPr>
          <p:cNvPr id="56" name="Image 3" descr=" ">
            <a:extLst>
              <a:ext uri="{FF2B5EF4-FFF2-40B4-BE49-F238E27FC236}">
                <a16:creationId xmlns:a16="http://schemas.microsoft.com/office/drawing/2014/main" id="{2B2F0CC1-7EA0-4192-9891-261B7319E2C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11776" y="3724910"/>
            <a:ext cx="510222" cy="510158"/>
          </a:xfrm>
          <a:prstGeom prst="rect">
            <a:avLst/>
          </a:prstGeom>
        </p:spPr>
      </p:pic>
      <p:pic>
        <p:nvPicPr>
          <p:cNvPr id="58" name="Image 4" descr=" ">
            <a:extLst>
              <a:ext uri="{FF2B5EF4-FFF2-40B4-BE49-F238E27FC236}">
                <a16:creationId xmlns:a16="http://schemas.microsoft.com/office/drawing/2014/main" id="{FFD55717-8F7F-F206-D17D-2BF6B75FE45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007495" y="3724910"/>
            <a:ext cx="468768" cy="510239"/>
          </a:xfrm>
          <a:prstGeom prst="rect">
            <a:avLst/>
          </a:prstGeom>
        </p:spPr>
      </p:pic>
      <p:pic>
        <p:nvPicPr>
          <p:cNvPr id="60" name="Image 5" descr=" ">
            <a:extLst>
              <a:ext uri="{FF2B5EF4-FFF2-40B4-BE49-F238E27FC236}">
                <a16:creationId xmlns:a16="http://schemas.microsoft.com/office/drawing/2014/main" id="{123E9133-BF6C-CFF5-186C-8C85F6724FF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923809" y="3712210"/>
            <a:ext cx="535737" cy="535670"/>
          </a:xfrm>
          <a:prstGeom prst="rect">
            <a:avLst/>
          </a:prstGeom>
        </p:spPr>
      </p:pic>
      <p:pic>
        <p:nvPicPr>
          <p:cNvPr id="61" name="Image 6" descr=" ">
            <a:extLst>
              <a:ext uri="{FF2B5EF4-FFF2-40B4-BE49-F238E27FC236}">
                <a16:creationId xmlns:a16="http://schemas.microsoft.com/office/drawing/2014/main" id="{5FEA3D68-E974-CE8F-2D5A-C4F5328530E8}"/>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4929439" y="3724910"/>
            <a:ext cx="512777" cy="510158"/>
          </a:xfrm>
          <a:prstGeom prst="rect">
            <a:avLst/>
          </a:prstGeom>
        </p:spPr>
      </p:pic>
      <p:pic>
        <p:nvPicPr>
          <p:cNvPr id="62" name="Image 7" descr=" ">
            <a:extLst>
              <a:ext uri="{FF2B5EF4-FFF2-40B4-BE49-F238E27FC236}">
                <a16:creationId xmlns:a16="http://schemas.microsoft.com/office/drawing/2014/main" id="{984D92CC-6463-FF7C-CCB0-F85F47A4AA74}"/>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6893112" y="3750310"/>
            <a:ext cx="459205" cy="459141"/>
          </a:xfrm>
          <a:prstGeom prst="rect">
            <a:avLst/>
          </a:prstGeom>
        </p:spPr>
      </p:pic>
      <p:pic>
        <p:nvPicPr>
          <p:cNvPr id="63" name="Image 8" descr=" ">
            <a:extLst>
              <a:ext uri="{FF2B5EF4-FFF2-40B4-BE49-F238E27FC236}">
                <a16:creationId xmlns:a16="http://schemas.microsoft.com/office/drawing/2014/main" id="{4652935B-1B17-701A-4E00-9F831AACF8D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8829049" y="3763010"/>
            <a:ext cx="497471" cy="420880"/>
          </a:xfrm>
          <a:prstGeom prst="rect">
            <a:avLst/>
          </a:prstGeom>
        </p:spPr>
      </p:pic>
      <p:pic>
        <p:nvPicPr>
          <p:cNvPr id="64" name="Image 9" descr=" ">
            <a:extLst>
              <a:ext uri="{FF2B5EF4-FFF2-40B4-BE49-F238E27FC236}">
                <a16:creationId xmlns:a16="http://schemas.microsoft.com/office/drawing/2014/main" id="{983FEF40-E7E9-64F9-611A-FD2B65DE071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20767095" y="3724910"/>
            <a:ext cx="510222" cy="510158"/>
          </a:xfrm>
          <a:prstGeom prst="rect">
            <a:avLst/>
          </a:prstGeom>
        </p:spPr>
      </p:pic>
      <p:pic>
        <p:nvPicPr>
          <p:cNvPr id="65" name="Image 10" descr=" ">
            <a:extLst>
              <a:ext uri="{FF2B5EF4-FFF2-40B4-BE49-F238E27FC236}">
                <a16:creationId xmlns:a16="http://schemas.microsoft.com/office/drawing/2014/main" id="{48B6EDFC-3E9F-D449-41C2-C63015403317}"/>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3151488" y="5109210"/>
            <a:ext cx="408175" cy="510170"/>
          </a:xfrm>
          <a:prstGeom prst="rect">
            <a:avLst/>
          </a:prstGeom>
        </p:spPr>
      </p:pic>
      <p:pic>
        <p:nvPicPr>
          <p:cNvPr id="66" name="Image 11" descr=" ">
            <a:extLst>
              <a:ext uri="{FF2B5EF4-FFF2-40B4-BE49-F238E27FC236}">
                <a16:creationId xmlns:a16="http://schemas.microsoft.com/office/drawing/2014/main" id="{60558B99-058D-6931-7CC6-AF1BA5E68854}"/>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5091128" y="5109210"/>
            <a:ext cx="436270" cy="512260"/>
          </a:xfrm>
          <a:prstGeom prst="rect">
            <a:avLst/>
          </a:prstGeom>
        </p:spPr>
      </p:pic>
      <p:pic>
        <p:nvPicPr>
          <p:cNvPr id="67" name="Image 12" descr=" ">
            <a:extLst>
              <a:ext uri="{FF2B5EF4-FFF2-40B4-BE49-F238E27FC236}">
                <a16:creationId xmlns:a16="http://schemas.microsoft.com/office/drawing/2014/main" id="{FD7327C4-76D3-C5E3-471F-549A5B92025D}"/>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092863" y="5134610"/>
            <a:ext cx="459205" cy="459141"/>
          </a:xfrm>
          <a:prstGeom prst="rect">
            <a:avLst/>
          </a:prstGeom>
        </p:spPr>
      </p:pic>
      <p:pic>
        <p:nvPicPr>
          <p:cNvPr id="68" name="Image 13" descr=" ">
            <a:extLst>
              <a:ext uri="{FF2B5EF4-FFF2-40B4-BE49-F238E27FC236}">
                <a16:creationId xmlns:a16="http://schemas.microsoft.com/office/drawing/2014/main" id="{99536046-59C7-E531-92B5-228CB17C033D}"/>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9008892" y="5096510"/>
            <a:ext cx="515990" cy="515925"/>
          </a:xfrm>
          <a:prstGeom prst="rect">
            <a:avLst/>
          </a:prstGeom>
        </p:spPr>
      </p:pic>
      <p:pic>
        <p:nvPicPr>
          <p:cNvPr id="69" name="Image 14" descr=" ">
            <a:extLst>
              <a:ext uri="{FF2B5EF4-FFF2-40B4-BE49-F238E27FC236}">
                <a16:creationId xmlns:a16="http://schemas.microsoft.com/office/drawing/2014/main" id="{90729298-E9B3-87AF-F97A-C259FAAE2665}"/>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0987922" y="5109210"/>
            <a:ext cx="507915" cy="510208"/>
          </a:xfrm>
          <a:prstGeom prst="rect">
            <a:avLst/>
          </a:prstGeom>
        </p:spPr>
      </p:pic>
      <p:pic>
        <p:nvPicPr>
          <p:cNvPr id="70" name="Image 15" descr=" ">
            <a:extLst>
              <a:ext uri="{FF2B5EF4-FFF2-40B4-BE49-F238E27FC236}">
                <a16:creationId xmlns:a16="http://schemas.microsoft.com/office/drawing/2014/main" id="{68D60EAF-A011-E01C-F13A-8E3A40FB4FCF}"/>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2923809" y="5121910"/>
            <a:ext cx="535737" cy="484584"/>
          </a:xfrm>
          <a:prstGeom prst="rect">
            <a:avLst/>
          </a:prstGeom>
        </p:spPr>
      </p:pic>
      <p:pic>
        <p:nvPicPr>
          <p:cNvPr id="71" name="Image 16" descr=" ">
            <a:extLst>
              <a:ext uri="{FF2B5EF4-FFF2-40B4-BE49-F238E27FC236}">
                <a16:creationId xmlns:a16="http://schemas.microsoft.com/office/drawing/2014/main" id="{C924FD9F-44D9-B64E-5354-B00446D2E26C}"/>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4956157" y="5121910"/>
            <a:ext cx="459341" cy="484696"/>
          </a:xfrm>
          <a:prstGeom prst="rect">
            <a:avLst/>
          </a:prstGeom>
        </p:spPr>
      </p:pic>
      <p:pic>
        <p:nvPicPr>
          <p:cNvPr id="72" name="Image 17" descr=" ">
            <a:extLst>
              <a:ext uri="{FF2B5EF4-FFF2-40B4-BE49-F238E27FC236}">
                <a16:creationId xmlns:a16="http://schemas.microsoft.com/office/drawing/2014/main" id="{13A178E7-9E4F-FE90-3173-58977277C33A}"/>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6893112" y="5134610"/>
            <a:ext cx="459205" cy="459141"/>
          </a:xfrm>
          <a:prstGeom prst="rect">
            <a:avLst/>
          </a:prstGeom>
        </p:spPr>
      </p:pic>
      <p:pic>
        <p:nvPicPr>
          <p:cNvPr id="73" name="Image 18" descr=" ">
            <a:extLst>
              <a:ext uri="{FF2B5EF4-FFF2-40B4-BE49-F238E27FC236}">
                <a16:creationId xmlns:a16="http://schemas.microsoft.com/office/drawing/2014/main" id="{513D8394-0913-BC66-BDC7-527D19FBA7E4}"/>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8848182" y="5134610"/>
            <a:ext cx="459205" cy="459141"/>
          </a:xfrm>
          <a:prstGeom prst="rect">
            <a:avLst/>
          </a:prstGeom>
        </p:spPr>
      </p:pic>
      <p:pic>
        <p:nvPicPr>
          <p:cNvPr id="74" name="Image 19" descr=" ">
            <a:extLst>
              <a:ext uri="{FF2B5EF4-FFF2-40B4-BE49-F238E27FC236}">
                <a16:creationId xmlns:a16="http://schemas.microsoft.com/office/drawing/2014/main" id="{63F9EFEE-BC15-3C18-5F6F-43389B98D686}"/>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20767058" y="5109210"/>
            <a:ext cx="510296" cy="510084"/>
          </a:xfrm>
          <a:prstGeom prst="rect">
            <a:avLst/>
          </a:prstGeom>
        </p:spPr>
      </p:pic>
      <p:pic>
        <p:nvPicPr>
          <p:cNvPr id="75" name="Image 20" descr=" ">
            <a:extLst>
              <a:ext uri="{FF2B5EF4-FFF2-40B4-BE49-F238E27FC236}">
                <a16:creationId xmlns:a16="http://schemas.microsoft.com/office/drawing/2014/main" id="{146E694D-7DD4-3C22-1938-1E3653EC3805}"/>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3256710" y="6391910"/>
            <a:ext cx="197730" cy="510189"/>
          </a:xfrm>
          <a:prstGeom prst="rect">
            <a:avLst/>
          </a:prstGeom>
        </p:spPr>
      </p:pic>
      <p:pic>
        <p:nvPicPr>
          <p:cNvPr id="76" name="Image 21" descr=" ">
            <a:extLst>
              <a:ext uri="{FF2B5EF4-FFF2-40B4-BE49-F238E27FC236}">
                <a16:creationId xmlns:a16="http://schemas.microsoft.com/office/drawing/2014/main" id="{1A7A9AE5-C583-B1D3-CDEE-0A93FA12BDAA}"/>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5041376" y="6379210"/>
            <a:ext cx="535774" cy="535149"/>
          </a:xfrm>
          <a:prstGeom prst="rect">
            <a:avLst/>
          </a:prstGeom>
        </p:spPr>
      </p:pic>
      <p:pic>
        <p:nvPicPr>
          <p:cNvPr id="77" name="Image 22" descr=" ">
            <a:extLst>
              <a:ext uri="{FF2B5EF4-FFF2-40B4-BE49-F238E27FC236}">
                <a16:creationId xmlns:a16="http://schemas.microsoft.com/office/drawing/2014/main" id="{53C9F2BB-B886-FDB6-7532-9A810D6ED000}"/>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7067354" y="6404610"/>
            <a:ext cx="510222" cy="484653"/>
          </a:xfrm>
          <a:prstGeom prst="rect">
            <a:avLst/>
          </a:prstGeom>
        </p:spPr>
      </p:pic>
      <p:pic>
        <p:nvPicPr>
          <p:cNvPr id="78" name="Image 23" descr=" ">
            <a:extLst>
              <a:ext uri="{FF2B5EF4-FFF2-40B4-BE49-F238E27FC236}">
                <a16:creationId xmlns:a16="http://schemas.microsoft.com/office/drawing/2014/main" id="{7CBCBA05-ADC4-F4E7-8271-D1C32CA6A7C4}"/>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9062831" y="6391910"/>
            <a:ext cx="408113" cy="510189"/>
          </a:xfrm>
          <a:prstGeom prst="rect">
            <a:avLst/>
          </a:prstGeom>
        </p:spPr>
      </p:pic>
      <p:pic>
        <p:nvPicPr>
          <p:cNvPr id="79" name="Image 24" descr=" ">
            <a:extLst>
              <a:ext uri="{FF2B5EF4-FFF2-40B4-BE49-F238E27FC236}">
                <a16:creationId xmlns:a16="http://schemas.microsoft.com/office/drawing/2014/main" id="{4ADD5815-6897-6192-C6E7-A86BFD728156}"/>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11022777" y="6404610"/>
            <a:ext cx="438205" cy="486835"/>
          </a:xfrm>
          <a:prstGeom prst="rect">
            <a:avLst/>
          </a:prstGeom>
        </p:spPr>
      </p:pic>
      <p:pic>
        <p:nvPicPr>
          <p:cNvPr id="80" name="Image 25" descr=" ">
            <a:extLst>
              <a:ext uri="{FF2B5EF4-FFF2-40B4-BE49-F238E27FC236}">
                <a16:creationId xmlns:a16="http://schemas.microsoft.com/office/drawing/2014/main" id="{133F9666-3C62-993E-A6D4-F98F33841073}"/>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12923809" y="6391910"/>
            <a:ext cx="535737" cy="510158"/>
          </a:xfrm>
          <a:prstGeom prst="rect">
            <a:avLst/>
          </a:prstGeom>
        </p:spPr>
      </p:pic>
      <p:pic>
        <p:nvPicPr>
          <p:cNvPr id="81" name="Image 26" descr=" ">
            <a:extLst>
              <a:ext uri="{FF2B5EF4-FFF2-40B4-BE49-F238E27FC236}">
                <a16:creationId xmlns:a16="http://schemas.microsoft.com/office/drawing/2014/main" id="{2A7DAF7F-E094-28DD-DEAA-5B34D49907B9}"/>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14981740" y="6391910"/>
            <a:ext cx="408175" cy="510276"/>
          </a:xfrm>
          <a:prstGeom prst="rect">
            <a:avLst/>
          </a:prstGeom>
        </p:spPr>
      </p:pic>
      <p:pic>
        <p:nvPicPr>
          <p:cNvPr id="82" name="Image 27" descr=" ">
            <a:extLst>
              <a:ext uri="{FF2B5EF4-FFF2-40B4-BE49-F238E27FC236}">
                <a16:creationId xmlns:a16="http://schemas.microsoft.com/office/drawing/2014/main" id="{9DB2CE22-ACD4-4477-EBDF-6A257118A7FC}"/>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16867603" y="6391910"/>
            <a:ext cx="510222" cy="510158"/>
          </a:xfrm>
          <a:prstGeom prst="rect">
            <a:avLst/>
          </a:prstGeom>
        </p:spPr>
      </p:pic>
      <p:pic>
        <p:nvPicPr>
          <p:cNvPr id="83" name="Image 28" descr=" ">
            <a:extLst>
              <a:ext uri="{FF2B5EF4-FFF2-40B4-BE49-F238E27FC236}">
                <a16:creationId xmlns:a16="http://schemas.microsoft.com/office/drawing/2014/main" id="{55B840A0-ED1F-26D5-2E4A-120EB17EC047}"/>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18829954" y="6404610"/>
            <a:ext cx="495660" cy="495591"/>
          </a:xfrm>
          <a:prstGeom prst="rect">
            <a:avLst/>
          </a:prstGeom>
        </p:spPr>
      </p:pic>
      <p:pic>
        <p:nvPicPr>
          <p:cNvPr id="84" name="Image 29" descr=" ">
            <a:extLst>
              <a:ext uri="{FF2B5EF4-FFF2-40B4-BE49-F238E27FC236}">
                <a16:creationId xmlns:a16="http://schemas.microsoft.com/office/drawing/2014/main" id="{F37218E1-9CEC-437B-877F-C7B1927FEAA6}"/>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20767095" y="6391910"/>
            <a:ext cx="510222" cy="510158"/>
          </a:xfrm>
          <a:prstGeom prst="rect">
            <a:avLst/>
          </a:prstGeom>
        </p:spPr>
      </p:pic>
      <p:pic>
        <p:nvPicPr>
          <p:cNvPr id="85" name="Image 30" descr=" ">
            <a:extLst>
              <a:ext uri="{FF2B5EF4-FFF2-40B4-BE49-F238E27FC236}">
                <a16:creationId xmlns:a16="http://schemas.microsoft.com/office/drawing/2014/main" id="{7BD89529-8A6A-A6FC-12D7-55D008B8BC6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3099187" y="7750810"/>
            <a:ext cx="512777" cy="510158"/>
          </a:xfrm>
          <a:prstGeom prst="rect">
            <a:avLst/>
          </a:prstGeom>
        </p:spPr>
      </p:pic>
      <p:pic>
        <p:nvPicPr>
          <p:cNvPr id="86" name="Image 31" descr=" ">
            <a:extLst>
              <a:ext uri="{FF2B5EF4-FFF2-40B4-BE49-F238E27FC236}">
                <a16:creationId xmlns:a16="http://schemas.microsoft.com/office/drawing/2014/main" id="{5897F6AE-06E0-B5F7-810B-74157AE7E450}"/>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5041395" y="7738110"/>
            <a:ext cx="535737" cy="535670"/>
          </a:xfrm>
          <a:prstGeom prst="rect">
            <a:avLst/>
          </a:prstGeom>
        </p:spPr>
      </p:pic>
      <p:pic>
        <p:nvPicPr>
          <p:cNvPr id="87" name="Image 32" descr=" ">
            <a:extLst>
              <a:ext uri="{FF2B5EF4-FFF2-40B4-BE49-F238E27FC236}">
                <a16:creationId xmlns:a16="http://schemas.microsoft.com/office/drawing/2014/main" id="{E2C294AF-3CF9-339A-1F77-9536B3874D3D}"/>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7080112" y="7750810"/>
            <a:ext cx="484707" cy="510158"/>
          </a:xfrm>
          <a:prstGeom prst="rect">
            <a:avLst/>
          </a:prstGeom>
        </p:spPr>
      </p:pic>
      <p:pic>
        <p:nvPicPr>
          <p:cNvPr id="88" name="Image 33" descr=" ">
            <a:extLst>
              <a:ext uri="{FF2B5EF4-FFF2-40B4-BE49-F238E27FC236}">
                <a16:creationId xmlns:a16="http://schemas.microsoft.com/office/drawing/2014/main" id="{A5B27616-A12D-1ABE-EB19-FC7B8FC1FA9B}"/>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9011776" y="7750810"/>
            <a:ext cx="510222" cy="510158"/>
          </a:xfrm>
          <a:prstGeom prst="rect">
            <a:avLst/>
          </a:prstGeom>
        </p:spPr>
      </p:pic>
      <p:pic>
        <p:nvPicPr>
          <p:cNvPr id="89" name="Image 34" descr=" ">
            <a:extLst>
              <a:ext uri="{FF2B5EF4-FFF2-40B4-BE49-F238E27FC236}">
                <a16:creationId xmlns:a16="http://schemas.microsoft.com/office/drawing/2014/main" id="{4414BE65-28F8-42BD-B280-5635DC1B6447}"/>
              </a:ext>
            </a:extLst>
          </p:cNvPr>
          <p:cNvPicPr>
            <a:picLocks noChangeAspect="1"/>
          </p:cNvPicPr>
          <p:nvPr/>
        </p:nvPicPr>
        <p:blipFill>
          <a:blip r:embed="rId69">
            <a:extLst>
              <a:ext uri="{96DAC541-7B7A-43D3-8B79-37D633B846F1}">
                <asvg:svgBlip xmlns:asvg="http://schemas.microsoft.com/office/drawing/2016/SVG/main" r:embed="rId70"/>
              </a:ext>
            </a:extLst>
          </a:blip>
          <a:stretch>
            <a:fillRect/>
          </a:stretch>
        </p:blipFill>
        <p:spPr>
          <a:xfrm>
            <a:off x="11012277" y="7750810"/>
            <a:ext cx="459205" cy="510158"/>
          </a:xfrm>
          <a:prstGeom prst="rect">
            <a:avLst/>
          </a:prstGeom>
        </p:spPr>
      </p:pic>
      <p:pic>
        <p:nvPicPr>
          <p:cNvPr id="90" name="Image 35" descr=" ">
            <a:extLst>
              <a:ext uri="{FF2B5EF4-FFF2-40B4-BE49-F238E27FC236}">
                <a16:creationId xmlns:a16="http://schemas.microsoft.com/office/drawing/2014/main" id="{AA1317D0-DA7A-863A-818B-FEB31123BD04}"/>
              </a:ext>
            </a:extLst>
          </p:cNvPr>
          <p:cNvPicPr>
            <a:picLocks noChangeAspect="1"/>
          </p:cNvPicPr>
          <p:nvPr/>
        </p:nvPicPr>
        <p:blipFill>
          <a:blip r:embed="rId71">
            <a:extLst>
              <a:ext uri="{96DAC541-7B7A-43D3-8B79-37D633B846F1}">
                <asvg:svgBlip xmlns:asvg="http://schemas.microsoft.com/office/drawing/2016/SVG/main" r:embed="rId72"/>
              </a:ext>
            </a:extLst>
          </a:blip>
          <a:stretch>
            <a:fillRect/>
          </a:stretch>
        </p:blipFill>
        <p:spPr>
          <a:xfrm>
            <a:off x="12972587" y="7788910"/>
            <a:ext cx="438180" cy="438206"/>
          </a:xfrm>
          <a:prstGeom prst="rect">
            <a:avLst/>
          </a:prstGeom>
        </p:spPr>
      </p:pic>
      <p:pic>
        <p:nvPicPr>
          <p:cNvPr id="91" name="Image 36" descr=" ">
            <a:extLst>
              <a:ext uri="{FF2B5EF4-FFF2-40B4-BE49-F238E27FC236}">
                <a16:creationId xmlns:a16="http://schemas.microsoft.com/office/drawing/2014/main" id="{FC3E2290-D251-C018-9330-04CB69E9E6B6}"/>
              </a:ext>
            </a:extLst>
          </p:cNvPr>
          <p:cNvPicPr>
            <a:picLocks noChangeAspect="1"/>
          </p:cNvPicPr>
          <p:nvPr/>
        </p:nvPicPr>
        <p:blipFill>
          <a:blip r:embed="rId73">
            <a:extLst>
              <a:ext uri="{96DAC541-7B7A-43D3-8B79-37D633B846F1}">
                <asvg:svgBlip xmlns:asvg="http://schemas.microsoft.com/office/drawing/2016/SVG/main" r:embed="rId74"/>
              </a:ext>
            </a:extLst>
          </a:blip>
          <a:stretch>
            <a:fillRect/>
          </a:stretch>
        </p:blipFill>
        <p:spPr>
          <a:xfrm>
            <a:off x="14930716" y="7750810"/>
            <a:ext cx="510222" cy="510189"/>
          </a:xfrm>
          <a:prstGeom prst="rect">
            <a:avLst/>
          </a:prstGeom>
        </p:spPr>
      </p:pic>
      <p:pic>
        <p:nvPicPr>
          <p:cNvPr id="92" name="Image 37" descr=" ">
            <a:extLst>
              <a:ext uri="{FF2B5EF4-FFF2-40B4-BE49-F238E27FC236}">
                <a16:creationId xmlns:a16="http://schemas.microsoft.com/office/drawing/2014/main" id="{D6E14F1C-0E53-D7D1-B809-B8E8FE56A039}"/>
              </a:ext>
            </a:extLst>
          </p:cNvPr>
          <p:cNvPicPr>
            <a:picLocks noChangeAspect="1"/>
          </p:cNvPicPr>
          <p:nvPr/>
        </p:nvPicPr>
        <p:blipFill>
          <a:blip r:embed="rId75">
            <a:extLst>
              <a:ext uri="{96DAC541-7B7A-43D3-8B79-37D633B846F1}">
                <asvg:svgBlip xmlns:asvg="http://schemas.microsoft.com/office/drawing/2016/SVG/main" r:embed="rId76"/>
              </a:ext>
            </a:extLst>
          </a:blip>
          <a:stretch>
            <a:fillRect/>
          </a:stretch>
        </p:blipFill>
        <p:spPr>
          <a:xfrm>
            <a:off x="16893112" y="7750810"/>
            <a:ext cx="459205" cy="510158"/>
          </a:xfrm>
          <a:prstGeom prst="rect">
            <a:avLst/>
          </a:prstGeom>
        </p:spPr>
      </p:pic>
      <p:pic>
        <p:nvPicPr>
          <p:cNvPr id="93" name="Image 38" descr=" ">
            <a:extLst>
              <a:ext uri="{FF2B5EF4-FFF2-40B4-BE49-F238E27FC236}">
                <a16:creationId xmlns:a16="http://schemas.microsoft.com/office/drawing/2014/main" id="{9CC4C276-0DE7-7BF4-D982-F799FCB865B6}"/>
              </a:ext>
            </a:extLst>
          </p:cNvPr>
          <p:cNvPicPr>
            <a:picLocks noChangeAspect="1"/>
          </p:cNvPicPr>
          <p:nvPr/>
        </p:nvPicPr>
        <p:blipFill>
          <a:blip r:embed="rId77">
            <a:extLst>
              <a:ext uri="{96DAC541-7B7A-43D3-8B79-37D633B846F1}">
                <asvg:svgBlip xmlns:asvg="http://schemas.microsoft.com/office/drawing/2016/SVG/main" r:embed="rId78"/>
              </a:ext>
            </a:extLst>
          </a:blip>
          <a:stretch>
            <a:fillRect/>
          </a:stretch>
        </p:blipFill>
        <p:spPr>
          <a:xfrm>
            <a:off x="18892830" y="7750810"/>
            <a:ext cx="369909" cy="510121"/>
          </a:xfrm>
          <a:prstGeom prst="rect">
            <a:avLst/>
          </a:prstGeom>
        </p:spPr>
      </p:pic>
      <p:pic>
        <p:nvPicPr>
          <p:cNvPr id="94" name="Image 39" descr=" ">
            <a:extLst>
              <a:ext uri="{FF2B5EF4-FFF2-40B4-BE49-F238E27FC236}">
                <a16:creationId xmlns:a16="http://schemas.microsoft.com/office/drawing/2014/main" id="{EBCA6809-53CC-73F8-7598-F80DBF6A98AA}"/>
              </a:ext>
            </a:extLst>
          </p:cNvPr>
          <p:cNvPicPr>
            <a:picLocks noChangeAspect="1"/>
          </p:cNvPicPr>
          <p:nvPr/>
        </p:nvPicPr>
        <p:blipFill>
          <a:blip r:embed="rId79">
            <a:extLst>
              <a:ext uri="{96DAC541-7B7A-43D3-8B79-37D633B846F1}">
                <asvg:svgBlip xmlns:asvg="http://schemas.microsoft.com/office/drawing/2016/SVG/main" r:embed="rId80"/>
              </a:ext>
            </a:extLst>
          </a:blip>
          <a:stretch>
            <a:fillRect/>
          </a:stretch>
        </p:blipFill>
        <p:spPr>
          <a:xfrm>
            <a:off x="20818119" y="7763510"/>
            <a:ext cx="408175" cy="484653"/>
          </a:xfrm>
          <a:prstGeom prst="rect">
            <a:avLst/>
          </a:prstGeom>
        </p:spPr>
      </p:pic>
      <p:pic>
        <p:nvPicPr>
          <p:cNvPr id="95" name="Image 40" descr=" ">
            <a:extLst>
              <a:ext uri="{FF2B5EF4-FFF2-40B4-BE49-F238E27FC236}">
                <a16:creationId xmlns:a16="http://schemas.microsoft.com/office/drawing/2014/main" id="{15305DDB-8700-C1DC-FFC5-79B55E34B229}"/>
              </a:ext>
            </a:extLst>
          </p:cNvPr>
          <p:cNvPicPr>
            <a:picLocks noChangeAspect="1"/>
          </p:cNvPicPr>
          <p:nvPr/>
        </p:nvPicPr>
        <p:blipFill>
          <a:blip r:embed="rId81">
            <a:extLst>
              <a:ext uri="{96DAC541-7B7A-43D3-8B79-37D633B846F1}">
                <asvg:svgBlip xmlns:asvg="http://schemas.microsoft.com/office/drawing/2016/SVG/main" r:embed="rId82"/>
              </a:ext>
            </a:extLst>
          </a:blip>
          <a:stretch>
            <a:fillRect/>
          </a:stretch>
        </p:blipFill>
        <p:spPr>
          <a:xfrm>
            <a:off x="3100464" y="9097010"/>
            <a:ext cx="510222" cy="510158"/>
          </a:xfrm>
          <a:prstGeom prst="rect">
            <a:avLst/>
          </a:prstGeom>
        </p:spPr>
      </p:pic>
      <p:pic>
        <p:nvPicPr>
          <p:cNvPr id="96" name="Image 41" descr=" ">
            <a:extLst>
              <a:ext uri="{FF2B5EF4-FFF2-40B4-BE49-F238E27FC236}">
                <a16:creationId xmlns:a16="http://schemas.microsoft.com/office/drawing/2014/main" id="{01B403C9-6A45-6E15-F12C-49A443BB9960}"/>
              </a:ext>
            </a:extLst>
          </p:cNvPr>
          <p:cNvPicPr>
            <a:picLocks noChangeAspect="1"/>
          </p:cNvPicPr>
          <p:nvPr/>
        </p:nvPicPr>
        <p:blipFill>
          <a:blip r:embed="rId83">
            <a:extLst>
              <a:ext uri="{96DAC541-7B7A-43D3-8B79-37D633B846F1}">
                <asvg:svgBlip xmlns:asvg="http://schemas.microsoft.com/office/drawing/2016/SVG/main" r:embed="rId84"/>
              </a:ext>
            </a:extLst>
          </a:blip>
          <a:stretch>
            <a:fillRect/>
          </a:stretch>
        </p:blipFill>
        <p:spPr>
          <a:xfrm>
            <a:off x="5066910" y="9084310"/>
            <a:ext cx="484707" cy="535670"/>
          </a:xfrm>
          <a:prstGeom prst="rect">
            <a:avLst/>
          </a:prstGeom>
        </p:spPr>
      </p:pic>
      <p:pic>
        <p:nvPicPr>
          <p:cNvPr id="97" name="Image 42" descr=" ">
            <a:extLst>
              <a:ext uri="{FF2B5EF4-FFF2-40B4-BE49-F238E27FC236}">
                <a16:creationId xmlns:a16="http://schemas.microsoft.com/office/drawing/2014/main" id="{8B632B5F-61EF-9DB4-5E28-5C0981FEA038}"/>
              </a:ext>
            </a:extLst>
          </p:cNvPr>
          <p:cNvPicPr>
            <a:picLocks noChangeAspect="1"/>
          </p:cNvPicPr>
          <p:nvPr/>
        </p:nvPicPr>
        <p:blipFill>
          <a:blip r:embed="rId85">
            <a:extLst>
              <a:ext uri="{96DAC541-7B7A-43D3-8B79-37D633B846F1}">
                <asvg:svgBlip xmlns:asvg="http://schemas.microsoft.com/office/drawing/2016/SVG/main" r:embed="rId86"/>
              </a:ext>
            </a:extLst>
          </a:blip>
          <a:stretch>
            <a:fillRect/>
          </a:stretch>
        </p:blipFill>
        <p:spPr>
          <a:xfrm>
            <a:off x="7067354" y="9097010"/>
            <a:ext cx="510222" cy="510158"/>
          </a:xfrm>
          <a:prstGeom prst="rect">
            <a:avLst/>
          </a:prstGeom>
        </p:spPr>
      </p:pic>
      <p:pic>
        <p:nvPicPr>
          <p:cNvPr id="98" name="Image 43" descr=" ">
            <a:extLst>
              <a:ext uri="{FF2B5EF4-FFF2-40B4-BE49-F238E27FC236}">
                <a16:creationId xmlns:a16="http://schemas.microsoft.com/office/drawing/2014/main" id="{C298BD10-29AA-294D-D58C-5A3E88973880}"/>
              </a:ext>
            </a:extLst>
          </p:cNvPr>
          <p:cNvPicPr>
            <a:picLocks noChangeAspect="1"/>
          </p:cNvPicPr>
          <p:nvPr/>
        </p:nvPicPr>
        <p:blipFill>
          <a:blip r:embed="rId87">
            <a:extLst>
              <a:ext uri="{96DAC541-7B7A-43D3-8B79-37D633B846F1}">
                <asvg:svgBlip xmlns:asvg="http://schemas.microsoft.com/office/drawing/2016/SVG/main" r:embed="rId88"/>
              </a:ext>
            </a:extLst>
          </a:blip>
          <a:stretch>
            <a:fillRect/>
          </a:stretch>
        </p:blipFill>
        <p:spPr>
          <a:xfrm>
            <a:off x="9037285" y="9084310"/>
            <a:ext cx="459205" cy="535670"/>
          </a:xfrm>
          <a:prstGeom prst="rect">
            <a:avLst/>
          </a:prstGeom>
        </p:spPr>
      </p:pic>
      <p:pic>
        <p:nvPicPr>
          <p:cNvPr id="99" name="Image 44" descr=" ">
            <a:extLst>
              <a:ext uri="{FF2B5EF4-FFF2-40B4-BE49-F238E27FC236}">
                <a16:creationId xmlns:a16="http://schemas.microsoft.com/office/drawing/2014/main" id="{A11EC417-B9B9-0685-787A-E34153E8235D}"/>
              </a:ext>
            </a:extLst>
          </p:cNvPr>
          <p:cNvPicPr>
            <a:picLocks noChangeAspect="1"/>
          </p:cNvPicPr>
          <p:nvPr/>
        </p:nvPicPr>
        <p:blipFill>
          <a:blip r:embed="rId89">
            <a:extLst>
              <a:ext uri="{96DAC541-7B7A-43D3-8B79-37D633B846F1}">
                <asvg:svgBlip xmlns:asvg="http://schemas.microsoft.com/office/drawing/2016/SVG/main" r:embed="rId90"/>
              </a:ext>
            </a:extLst>
          </a:blip>
          <a:stretch>
            <a:fillRect/>
          </a:stretch>
        </p:blipFill>
        <p:spPr>
          <a:xfrm>
            <a:off x="10993144" y="9084310"/>
            <a:ext cx="497471" cy="529295"/>
          </a:xfrm>
          <a:prstGeom prst="rect">
            <a:avLst/>
          </a:prstGeom>
        </p:spPr>
      </p:pic>
      <p:pic>
        <p:nvPicPr>
          <p:cNvPr id="100" name="Image 45" descr=" ">
            <a:extLst>
              <a:ext uri="{FF2B5EF4-FFF2-40B4-BE49-F238E27FC236}">
                <a16:creationId xmlns:a16="http://schemas.microsoft.com/office/drawing/2014/main" id="{EEFDC4F3-46DD-6583-FAF3-97763AA35AC9}"/>
              </a:ext>
            </a:extLst>
          </p:cNvPr>
          <p:cNvPicPr>
            <a:picLocks noChangeAspect="1"/>
          </p:cNvPicPr>
          <p:nvPr/>
        </p:nvPicPr>
        <p:blipFill>
          <a:blip r:embed="rId91">
            <a:extLst>
              <a:ext uri="{96DAC541-7B7A-43D3-8B79-37D633B846F1}">
                <asvg:svgBlip xmlns:asvg="http://schemas.microsoft.com/office/drawing/2016/SVG/main" r:embed="rId92"/>
              </a:ext>
            </a:extLst>
          </a:blip>
          <a:stretch>
            <a:fillRect/>
          </a:stretch>
        </p:blipFill>
        <p:spPr>
          <a:xfrm>
            <a:off x="12936566" y="9097010"/>
            <a:ext cx="510222" cy="510158"/>
          </a:xfrm>
          <a:prstGeom prst="rect">
            <a:avLst/>
          </a:prstGeom>
        </p:spPr>
      </p:pic>
      <p:pic>
        <p:nvPicPr>
          <p:cNvPr id="101" name="Image 46" descr=" ">
            <a:extLst>
              <a:ext uri="{FF2B5EF4-FFF2-40B4-BE49-F238E27FC236}">
                <a16:creationId xmlns:a16="http://schemas.microsoft.com/office/drawing/2014/main" id="{BAF0DFDD-DA7E-F6E3-45A9-D38802DBD7A6}"/>
              </a:ext>
            </a:extLst>
          </p:cNvPr>
          <p:cNvPicPr>
            <a:picLocks noChangeAspect="1"/>
          </p:cNvPicPr>
          <p:nvPr/>
        </p:nvPicPr>
        <p:blipFill>
          <a:blip r:embed="rId93">
            <a:extLst>
              <a:ext uri="{96DAC541-7B7A-43D3-8B79-37D633B846F1}">
                <asvg:svgBlip xmlns:asvg="http://schemas.microsoft.com/office/drawing/2016/SVG/main" r:embed="rId94"/>
              </a:ext>
            </a:extLst>
          </a:blip>
          <a:stretch>
            <a:fillRect/>
          </a:stretch>
        </p:blipFill>
        <p:spPr>
          <a:xfrm>
            <a:off x="15045514" y="9097010"/>
            <a:ext cx="280626" cy="510158"/>
          </a:xfrm>
          <a:prstGeom prst="rect">
            <a:avLst/>
          </a:prstGeom>
        </p:spPr>
      </p:pic>
      <p:pic>
        <p:nvPicPr>
          <p:cNvPr id="102" name="Image 47" descr=" ">
            <a:extLst>
              <a:ext uri="{FF2B5EF4-FFF2-40B4-BE49-F238E27FC236}">
                <a16:creationId xmlns:a16="http://schemas.microsoft.com/office/drawing/2014/main" id="{903B3AC6-ADE6-9601-6E58-FD14E5D20C25}"/>
              </a:ext>
            </a:extLst>
          </p:cNvPr>
          <p:cNvPicPr>
            <a:picLocks noChangeAspect="1"/>
          </p:cNvPicPr>
          <p:nvPr/>
        </p:nvPicPr>
        <p:blipFill>
          <a:blip r:embed="rId95">
            <a:extLst>
              <a:ext uri="{96DAC541-7B7A-43D3-8B79-37D633B846F1}">
                <asvg:svgBlip xmlns:asvg="http://schemas.microsoft.com/office/drawing/2016/SVG/main" r:embed="rId96"/>
              </a:ext>
            </a:extLst>
          </a:blip>
          <a:stretch>
            <a:fillRect/>
          </a:stretch>
        </p:blipFill>
        <p:spPr>
          <a:xfrm>
            <a:off x="16879269" y="9097010"/>
            <a:ext cx="486890" cy="511175"/>
          </a:xfrm>
          <a:prstGeom prst="rect">
            <a:avLst/>
          </a:prstGeom>
        </p:spPr>
      </p:pic>
      <p:pic>
        <p:nvPicPr>
          <p:cNvPr id="103" name="Image 48" descr=" ">
            <a:extLst>
              <a:ext uri="{FF2B5EF4-FFF2-40B4-BE49-F238E27FC236}">
                <a16:creationId xmlns:a16="http://schemas.microsoft.com/office/drawing/2014/main" id="{EC0870FE-724E-0046-4BC1-1AB1E1F3F3C8}"/>
              </a:ext>
            </a:extLst>
          </p:cNvPr>
          <p:cNvPicPr>
            <a:picLocks noChangeAspect="1"/>
          </p:cNvPicPr>
          <p:nvPr/>
        </p:nvPicPr>
        <p:blipFill>
          <a:blip r:embed="rId97">
            <a:extLst>
              <a:ext uri="{96DAC541-7B7A-43D3-8B79-37D633B846F1}">
                <asvg:svgBlip xmlns:asvg="http://schemas.microsoft.com/office/drawing/2016/SVG/main" r:embed="rId98"/>
              </a:ext>
            </a:extLst>
          </a:blip>
          <a:stretch>
            <a:fillRect/>
          </a:stretch>
        </p:blipFill>
        <p:spPr>
          <a:xfrm>
            <a:off x="18834339" y="9097010"/>
            <a:ext cx="486890" cy="511175"/>
          </a:xfrm>
          <a:prstGeom prst="rect">
            <a:avLst/>
          </a:prstGeom>
        </p:spPr>
      </p:pic>
      <p:pic>
        <p:nvPicPr>
          <p:cNvPr id="104" name="Image 49" descr=" ">
            <a:extLst>
              <a:ext uri="{FF2B5EF4-FFF2-40B4-BE49-F238E27FC236}">
                <a16:creationId xmlns:a16="http://schemas.microsoft.com/office/drawing/2014/main" id="{2CA682DF-DEE9-1EC1-CC42-FE8CBCF4F532}"/>
              </a:ext>
            </a:extLst>
          </p:cNvPr>
          <p:cNvPicPr>
            <a:picLocks noChangeAspect="1"/>
          </p:cNvPicPr>
          <p:nvPr/>
        </p:nvPicPr>
        <p:blipFill>
          <a:blip r:embed="rId99">
            <a:extLst>
              <a:ext uri="{96DAC541-7B7A-43D3-8B79-37D633B846F1}">
                <asvg:svgBlip xmlns:asvg="http://schemas.microsoft.com/office/drawing/2016/SVG/main" r:embed="rId100"/>
              </a:ext>
            </a:extLst>
          </a:blip>
          <a:stretch>
            <a:fillRect/>
          </a:stretch>
        </p:blipFill>
        <p:spPr>
          <a:xfrm>
            <a:off x="20767095" y="9224010"/>
            <a:ext cx="510222" cy="255079"/>
          </a:xfrm>
          <a:prstGeom prst="rect">
            <a:avLst/>
          </a:prstGeom>
        </p:spPr>
      </p:pic>
      <p:pic>
        <p:nvPicPr>
          <p:cNvPr id="105" name="Image 50" descr=" ">
            <a:extLst>
              <a:ext uri="{FF2B5EF4-FFF2-40B4-BE49-F238E27FC236}">
                <a16:creationId xmlns:a16="http://schemas.microsoft.com/office/drawing/2014/main" id="{8C5E9D41-3984-0D94-46DC-A45136004ACA}"/>
              </a:ext>
            </a:extLst>
          </p:cNvPr>
          <p:cNvPicPr>
            <a:picLocks noChangeAspect="1"/>
          </p:cNvPicPr>
          <p:nvPr/>
        </p:nvPicPr>
        <p:blipFill>
          <a:blip r:embed="rId101">
            <a:extLst>
              <a:ext uri="{96DAC541-7B7A-43D3-8B79-37D633B846F1}">
                <asvg:svgBlip xmlns:asvg="http://schemas.microsoft.com/office/drawing/2016/SVG/main" r:embed="rId102"/>
              </a:ext>
            </a:extLst>
          </a:blip>
          <a:stretch>
            <a:fillRect/>
          </a:stretch>
        </p:blipFill>
        <p:spPr>
          <a:xfrm>
            <a:off x="3112093" y="10532110"/>
            <a:ext cx="486964" cy="452357"/>
          </a:xfrm>
          <a:prstGeom prst="rect">
            <a:avLst/>
          </a:prstGeom>
        </p:spPr>
      </p:pic>
      <p:pic>
        <p:nvPicPr>
          <p:cNvPr id="106" name="Image 51" descr=" ">
            <a:extLst>
              <a:ext uri="{FF2B5EF4-FFF2-40B4-BE49-F238E27FC236}">
                <a16:creationId xmlns:a16="http://schemas.microsoft.com/office/drawing/2014/main" id="{4D039C1A-7E9F-1355-8EA8-A292CF7E6110}"/>
              </a:ext>
            </a:extLst>
          </p:cNvPr>
          <p:cNvPicPr>
            <a:picLocks noChangeAspect="1"/>
          </p:cNvPicPr>
          <p:nvPr/>
        </p:nvPicPr>
        <p:blipFill>
          <a:blip r:embed="rId103">
            <a:extLst>
              <a:ext uri="{96DAC541-7B7A-43D3-8B79-37D633B846F1}">
                <asvg:svgBlip xmlns:asvg="http://schemas.microsoft.com/office/drawing/2016/SVG/main" r:embed="rId104"/>
              </a:ext>
            </a:extLst>
          </a:blip>
          <a:stretch>
            <a:fillRect/>
          </a:stretch>
        </p:blipFill>
        <p:spPr>
          <a:xfrm>
            <a:off x="5023478" y="10532110"/>
            <a:ext cx="571571" cy="520700"/>
          </a:xfrm>
          <a:prstGeom prst="rect">
            <a:avLst/>
          </a:prstGeom>
        </p:spPr>
      </p:pic>
      <p:pic>
        <p:nvPicPr>
          <p:cNvPr id="107" name="Image 52" descr=" ">
            <a:extLst>
              <a:ext uri="{FF2B5EF4-FFF2-40B4-BE49-F238E27FC236}">
                <a16:creationId xmlns:a16="http://schemas.microsoft.com/office/drawing/2014/main" id="{1DF31495-869A-D20A-45EA-7FC8323C5BE1}"/>
              </a:ext>
            </a:extLst>
          </p:cNvPr>
          <p:cNvPicPr>
            <a:picLocks noChangeAspect="1"/>
          </p:cNvPicPr>
          <p:nvPr/>
        </p:nvPicPr>
        <p:blipFill>
          <a:blip r:embed="rId105">
            <a:extLst>
              <a:ext uri="{96DAC541-7B7A-43D3-8B79-37D633B846F1}">
                <asvg:svgBlip xmlns:asvg="http://schemas.microsoft.com/office/drawing/2016/SVG/main" r:embed="rId106"/>
              </a:ext>
            </a:extLst>
          </a:blip>
          <a:stretch>
            <a:fillRect/>
          </a:stretch>
        </p:blipFill>
        <p:spPr>
          <a:xfrm>
            <a:off x="7055732" y="10532110"/>
            <a:ext cx="533467" cy="520700"/>
          </a:xfrm>
          <a:prstGeom prst="rect">
            <a:avLst/>
          </a:prstGeom>
        </p:spPr>
      </p:pic>
      <p:pic>
        <p:nvPicPr>
          <p:cNvPr id="108" name="Image 53" descr=" ">
            <a:extLst>
              <a:ext uri="{FF2B5EF4-FFF2-40B4-BE49-F238E27FC236}">
                <a16:creationId xmlns:a16="http://schemas.microsoft.com/office/drawing/2014/main" id="{9893CEF5-BA63-3D20-B061-412BC591AD32}"/>
              </a:ext>
            </a:extLst>
          </p:cNvPr>
          <p:cNvPicPr>
            <a:picLocks noChangeAspect="1"/>
          </p:cNvPicPr>
          <p:nvPr/>
        </p:nvPicPr>
        <p:blipFill>
          <a:blip r:embed="rId107">
            <a:extLst>
              <a:ext uri="{96DAC541-7B7A-43D3-8B79-37D633B846F1}">
                <asvg:svgBlip xmlns:asvg="http://schemas.microsoft.com/office/drawing/2016/SVG/main" r:embed="rId108"/>
              </a:ext>
            </a:extLst>
          </a:blip>
          <a:stretch>
            <a:fillRect/>
          </a:stretch>
        </p:blipFill>
        <p:spPr>
          <a:xfrm>
            <a:off x="9076363" y="10532110"/>
            <a:ext cx="381048" cy="476250"/>
          </a:xfrm>
          <a:prstGeom prst="rect">
            <a:avLst/>
          </a:prstGeom>
        </p:spPr>
      </p:pic>
      <p:pic>
        <p:nvPicPr>
          <p:cNvPr id="109" name="Image 54" descr=" ">
            <a:extLst>
              <a:ext uri="{FF2B5EF4-FFF2-40B4-BE49-F238E27FC236}">
                <a16:creationId xmlns:a16="http://schemas.microsoft.com/office/drawing/2014/main" id="{4E9E9102-3097-4488-2CD2-037231CFA97A}"/>
              </a:ext>
            </a:extLst>
          </p:cNvPr>
          <p:cNvPicPr>
            <a:picLocks noChangeAspect="1"/>
          </p:cNvPicPr>
          <p:nvPr/>
        </p:nvPicPr>
        <p:blipFill>
          <a:blip r:embed="rId109">
            <a:extLst>
              <a:ext uri="{96DAC541-7B7A-43D3-8B79-37D633B846F1}">
                <asvg:svgBlip xmlns:asvg="http://schemas.microsoft.com/office/drawing/2016/SVG/main" r:embed="rId110"/>
              </a:ext>
            </a:extLst>
          </a:blip>
          <a:stretch>
            <a:fillRect/>
          </a:stretch>
        </p:blipFill>
        <p:spPr>
          <a:xfrm>
            <a:off x="11013251" y="10663079"/>
            <a:ext cx="457257" cy="297656"/>
          </a:xfrm>
          <a:prstGeom prst="rect">
            <a:avLst/>
          </a:prstGeom>
        </p:spPr>
      </p:pic>
      <p:pic>
        <p:nvPicPr>
          <p:cNvPr id="110" name="Image 55" descr=" ">
            <a:extLst>
              <a:ext uri="{FF2B5EF4-FFF2-40B4-BE49-F238E27FC236}">
                <a16:creationId xmlns:a16="http://schemas.microsoft.com/office/drawing/2014/main" id="{6FCE3138-9515-779D-53DF-10688D63EF07}"/>
              </a:ext>
            </a:extLst>
          </p:cNvPr>
          <p:cNvPicPr>
            <a:picLocks noChangeAspect="1"/>
          </p:cNvPicPr>
          <p:nvPr/>
        </p:nvPicPr>
        <p:blipFill>
          <a:blip r:embed="rId111">
            <a:extLst>
              <a:ext uri="{96DAC541-7B7A-43D3-8B79-37D633B846F1}">
                <asvg:svgBlip xmlns:asvg="http://schemas.microsoft.com/office/drawing/2016/SVG/main" r:embed="rId112"/>
              </a:ext>
            </a:extLst>
          </a:blip>
          <a:stretch>
            <a:fillRect/>
          </a:stretch>
        </p:blipFill>
        <p:spPr>
          <a:xfrm>
            <a:off x="11013251" y="10532110"/>
            <a:ext cx="457257" cy="95250"/>
          </a:xfrm>
          <a:prstGeom prst="rect">
            <a:avLst/>
          </a:prstGeom>
        </p:spPr>
      </p:pic>
      <p:pic>
        <p:nvPicPr>
          <p:cNvPr id="111" name="Image 56" descr=" ">
            <a:extLst>
              <a:ext uri="{FF2B5EF4-FFF2-40B4-BE49-F238E27FC236}">
                <a16:creationId xmlns:a16="http://schemas.microsoft.com/office/drawing/2014/main" id="{EFD36FF0-6430-7898-99E8-50141F3C091E}"/>
              </a:ext>
            </a:extLst>
          </p:cNvPr>
          <p:cNvPicPr>
            <a:picLocks noChangeAspect="1"/>
          </p:cNvPicPr>
          <p:nvPr/>
        </p:nvPicPr>
        <p:blipFill>
          <a:blip r:embed="rId113">
            <a:extLst>
              <a:ext uri="{96DAC541-7B7A-43D3-8B79-37D633B846F1}">
                <asvg:svgBlip xmlns:asvg="http://schemas.microsoft.com/office/drawing/2016/SVG/main" r:embed="rId114"/>
              </a:ext>
            </a:extLst>
          </a:blip>
          <a:stretch>
            <a:fillRect/>
          </a:stretch>
        </p:blipFill>
        <p:spPr>
          <a:xfrm>
            <a:off x="11102162" y="10746423"/>
            <a:ext cx="279435" cy="261938"/>
          </a:xfrm>
          <a:prstGeom prst="rect">
            <a:avLst/>
          </a:prstGeom>
        </p:spPr>
      </p:pic>
      <p:pic>
        <p:nvPicPr>
          <p:cNvPr id="112" name="Image 57" descr=" ">
            <a:extLst>
              <a:ext uri="{FF2B5EF4-FFF2-40B4-BE49-F238E27FC236}">
                <a16:creationId xmlns:a16="http://schemas.microsoft.com/office/drawing/2014/main" id="{5C169D73-C647-56CF-F218-A38EAA32F80F}"/>
              </a:ext>
            </a:extLst>
          </p:cNvPr>
          <p:cNvPicPr>
            <a:picLocks noChangeAspect="1"/>
          </p:cNvPicPr>
          <p:nvPr/>
        </p:nvPicPr>
        <p:blipFill>
          <a:blip r:embed="rId115">
            <a:extLst>
              <a:ext uri="{96DAC541-7B7A-43D3-8B79-37D633B846F1}">
                <asvg:svgBlip xmlns:asvg="http://schemas.microsoft.com/office/drawing/2016/SVG/main" r:embed="rId116"/>
              </a:ext>
            </a:extLst>
          </a:blip>
          <a:stretch>
            <a:fillRect/>
          </a:stretch>
        </p:blipFill>
        <p:spPr>
          <a:xfrm>
            <a:off x="12948220" y="10532110"/>
            <a:ext cx="486915" cy="452438"/>
          </a:xfrm>
          <a:prstGeom prst="rect">
            <a:avLst/>
          </a:prstGeom>
        </p:spPr>
      </p:pic>
      <p:pic>
        <p:nvPicPr>
          <p:cNvPr id="113" name="Image 58" descr=" ">
            <a:extLst>
              <a:ext uri="{FF2B5EF4-FFF2-40B4-BE49-F238E27FC236}">
                <a16:creationId xmlns:a16="http://schemas.microsoft.com/office/drawing/2014/main" id="{16F4DFE6-4119-779F-8FA5-D25048492E99}"/>
              </a:ext>
            </a:extLst>
          </p:cNvPr>
          <p:cNvPicPr>
            <a:picLocks noChangeAspect="1"/>
          </p:cNvPicPr>
          <p:nvPr/>
        </p:nvPicPr>
        <p:blipFill>
          <a:blip r:embed="rId117">
            <a:extLst>
              <a:ext uri="{96DAC541-7B7A-43D3-8B79-37D633B846F1}">
                <asvg:svgBlip xmlns:asvg="http://schemas.microsoft.com/office/drawing/2016/SVG/main" r:embed="rId118"/>
              </a:ext>
            </a:extLst>
          </a:blip>
          <a:stretch>
            <a:fillRect/>
          </a:stretch>
        </p:blipFill>
        <p:spPr>
          <a:xfrm>
            <a:off x="14944497" y="10519410"/>
            <a:ext cx="482660" cy="500069"/>
          </a:xfrm>
          <a:prstGeom prst="rect">
            <a:avLst/>
          </a:prstGeom>
        </p:spPr>
      </p:pic>
      <p:pic>
        <p:nvPicPr>
          <p:cNvPr id="114" name="Image 59" descr=" ">
            <a:extLst>
              <a:ext uri="{FF2B5EF4-FFF2-40B4-BE49-F238E27FC236}">
                <a16:creationId xmlns:a16="http://schemas.microsoft.com/office/drawing/2014/main" id="{81C757C3-E284-EB7A-9765-5A319973773E}"/>
              </a:ext>
            </a:extLst>
          </p:cNvPr>
          <p:cNvPicPr>
            <a:picLocks noChangeAspect="1"/>
          </p:cNvPicPr>
          <p:nvPr/>
        </p:nvPicPr>
        <p:blipFill>
          <a:blip r:embed="rId119">
            <a:extLst>
              <a:ext uri="{96DAC541-7B7A-43D3-8B79-37D633B846F1}">
                <asvg:svgBlip xmlns:asvg="http://schemas.microsoft.com/office/drawing/2016/SVG/main" r:embed="rId120"/>
              </a:ext>
            </a:extLst>
          </a:blip>
          <a:stretch>
            <a:fillRect/>
          </a:stretch>
        </p:blipFill>
        <p:spPr>
          <a:xfrm>
            <a:off x="16884559" y="10570210"/>
            <a:ext cx="476310" cy="381118"/>
          </a:xfrm>
          <a:prstGeom prst="rect">
            <a:avLst/>
          </a:prstGeom>
        </p:spPr>
      </p:pic>
      <p:pic>
        <p:nvPicPr>
          <p:cNvPr id="115" name="Image 60" descr=" ">
            <a:extLst>
              <a:ext uri="{FF2B5EF4-FFF2-40B4-BE49-F238E27FC236}">
                <a16:creationId xmlns:a16="http://schemas.microsoft.com/office/drawing/2014/main" id="{47C289E1-AB48-116B-CB35-1B8A0C09082C}"/>
              </a:ext>
            </a:extLst>
          </p:cNvPr>
          <p:cNvPicPr>
            <a:picLocks noChangeAspect="1"/>
          </p:cNvPicPr>
          <p:nvPr/>
        </p:nvPicPr>
        <p:blipFill>
          <a:blip r:embed="rId121">
            <a:extLst>
              <a:ext uri="{96DAC541-7B7A-43D3-8B79-37D633B846F1}">
                <asvg:svgBlip xmlns:asvg="http://schemas.microsoft.com/office/drawing/2016/SVG/main" r:embed="rId122"/>
              </a:ext>
            </a:extLst>
          </a:blip>
          <a:stretch>
            <a:fillRect/>
          </a:stretch>
        </p:blipFill>
        <p:spPr>
          <a:xfrm>
            <a:off x="18849156" y="10544810"/>
            <a:ext cx="457257" cy="428625"/>
          </a:xfrm>
          <a:prstGeom prst="rect">
            <a:avLst/>
          </a:prstGeom>
        </p:spPr>
      </p:pic>
      <p:pic>
        <p:nvPicPr>
          <p:cNvPr id="116" name="Image 61" descr=" ">
            <a:extLst>
              <a:ext uri="{FF2B5EF4-FFF2-40B4-BE49-F238E27FC236}">
                <a16:creationId xmlns:a16="http://schemas.microsoft.com/office/drawing/2014/main" id="{C7856D0C-15F1-654C-46B7-3B17955B8229}"/>
              </a:ext>
            </a:extLst>
          </p:cNvPr>
          <p:cNvPicPr>
            <a:picLocks noChangeAspect="1"/>
          </p:cNvPicPr>
          <p:nvPr/>
        </p:nvPicPr>
        <p:blipFill>
          <a:blip r:embed="rId123">
            <a:extLst>
              <a:ext uri="{96DAC541-7B7A-43D3-8B79-37D633B846F1}">
                <asvg:svgBlip xmlns:asvg="http://schemas.microsoft.com/office/drawing/2016/SVG/main" r:embed="rId124"/>
              </a:ext>
            </a:extLst>
          </a:blip>
          <a:stretch>
            <a:fillRect/>
          </a:stretch>
        </p:blipFill>
        <p:spPr>
          <a:xfrm>
            <a:off x="20790929" y="10506710"/>
            <a:ext cx="462554" cy="508000"/>
          </a:xfrm>
          <a:prstGeom prst="rect">
            <a:avLst/>
          </a:prstGeom>
        </p:spPr>
      </p:pic>
      <p:pic>
        <p:nvPicPr>
          <p:cNvPr id="117" name="Image 62" descr=" ">
            <a:extLst>
              <a:ext uri="{FF2B5EF4-FFF2-40B4-BE49-F238E27FC236}">
                <a16:creationId xmlns:a16="http://schemas.microsoft.com/office/drawing/2014/main" id="{1B7BBBDD-33C2-2F76-13AA-99F5C607AA5C}"/>
              </a:ext>
            </a:extLst>
          </p:cNvPr>
          <p:cNvPicPr>
            <a:picLocks noChangeAspect="1"/>
          </p:cNvPicPr>
          <p:nvPr/>
        </p:nvPicPr>
        <p:blipFill>
          <a:blip r:embed="rId125">
            <a:extLst>
              <a:ext uri="{96DAC541-7B7A-43D3-8B79-37D633B846F1}">
                <asvg:svgBlip xmlns:asvg="http://schemas.microsoft.com/office/drawing/2016/SVG/main" r:embed="rId126"/>
              </a:ext>
            </a:extLst>
          </a:blip>
          <a:stretch>
            <a:fillRect/>
          </a:stretch>
        </p:blipFill>
        <p:spPr>
          <a:xfrm>
            <a:off x="5057880" y="12018010"/>
            <a:ext cx="502767" cy="317506"/>
          </a:xfrm>
          <a:prstGeom prst="rect">
            <a:avLst/>
          </a:prstGeom>
        </p:spPr>
      </p:pic>
      <p:pic>
        <p:nvPicPr>
          <p:cNvPr id="118" name="Image 63" descr=" ">
            <a:extLst>
              <a:ext uri="{FF2B5EF4-FFF2-40B4-BE49-F238E27FC236}">
                <a16:creationId xmlns:a16="http://schemas.microsoft.com/office/drawing/2014/main" id="{D5FF8316-128C-0684-A0B3-60676293BDEE}"/>
              </a:ext>
            </a:extLst>
          </p:cNvPr>
          <p:cNvPicPr>
            <a:picLocks noChangeAspect="1"/>
          </p:cNvPicPr>
          <p:nvPr/>
        </p:nvPicPr>
        <p:blipFill>
          <a:blip r:embed="rId127">
            <a:extLst>
              <a:ext uri="{96DAC541-7B7A-43D3-8B79-37D633B846F1}">
                <asvg:svgBlip xmlns:asvg="http://schemas.microsoft.com/office/drawing/2016/SVG/main" r:embed="rId128"/>
              </a:ext>
            </a:extLst>
          </a:blip>
          <a:stretch>
            <a:fillRect/>
          </a:stretch>
        </p:blipFill>
        <p:spPr>
          <a:xfrm>
            <a:off x="7163695" y="11916410"/>
            <a:ext cx="317540" cy="529165"/>
          </a:xfrm>
          <a:prstGeom prst="rect">
            <a:avLst/>
          </a:prstGeom>
        </p:spPr>
      </p:pic>
      <p:pic>
        <p:nvPicPr>
          <p:cNvPr id="119" name="Image 64" descr=" ">
            <a:extLst>
              <a:ext uri="{FF2B5EF4-FFF2-40B4-BE49-F238E27FC236}">
                <a16:creationId xmlns:a16="http://schemas.microsoft.com/office/drawing/2014/main" id="{6FD9D908-F2AA-5795-A696-EF5BFC1E1BC7}"/>
              </a:ext>
            </a:extLst>
          </p:cNvPr>
          <p:cNvPicPr>
            <a:picLocks noChangeAspect="1"/>
          </p:cNvPicPr>
          <p:nvPr/>
        </p:nvPicPr>
        <p:blipFill>
          <a:blip r:embed="rId129">
            <a:extLst>
              <a:ext uri="{96DAC541-7B7A-43D3-8B79-37D633B846F1}">
                <asvg:svgBlip xmlns:asvg="http://schemas.microsoft.com/office/drawing/2016/SVG/main" r:embed="rId130"/>
              </a:ext>
            </a:extLst>
          </a:blip>
          <a:stretch>
            <a:fillRect/>
          </a:stretch>
        </p:blipFill>
        <p:spPr>
          <a:xfrm>
            <a:off x="9002269" y="11954510"/>
            <a:ext cx="529237" cy="449914"/>
          </a:xfrm>
          <a:prstGeom prst="rect">
            <a:avLst/>
          </a:prstGeom>
        </p:spPr>
      </p:pic>
      <p:pic>
        <p:nvPicPr>
          <p:cNvPr id="120" name="Image 65" descr=" ">
            <a:extLst>
              <a:ext uri="{FF2B5EF4-FFF2-40B4-BE49-F238E27FC236}">
                <a16:creationId xmlns:a16="http://schemas.microsoft.com/office/drawing/2014/main" id="{D7E69879-432A-3B75-E0BF-4318D1D9C2B0}"/>
              </a:ext>
            </a:extLst>
          </p:cNvPr>
          <p:cNvPicPr>
            <a:picLocks noChangeAspect="1"/>
          </p:cNvPicPr>
          <p:nvPr/>
        </p:nvPicPr>
        <p:blipFill>
          <a:blip r:embed="rId131">
            <a:extLst>
              <a:ext uri="{96DAC541-7B7A-43D3-8B79-37D633B846F1}">
                <asvg:svgBlip xmlns:asvg="http://schemas.microsoft.com/office/drawing/2016/SVG/main" r:embed="rId132"/>
              </a:ext>
            </a:extLst>
          </a:blip>
          <a:stretch>
            <a:fillRect/>
          </a:stretch>
        </p:blipFill>
        <p:spPr>
          <a:xfrm>
            <a:off x="3126947" y="12005310"/>
            <a:ext cx="457257" cy="355600"/>
          </a:xfrm>
          <a:prstGeom prst="rect">
            <a:avLst/>
          </a:prstGeom>
        </p:spPr>
      </p:pic>
      <p:pic>
        <p:nvPicPr>
          <p:cNvPr id="121" name="Image 66" descr=" ">
            <a:extLst>
              <a:ext uri="{FF2B5EF4-FFF2-40B4-BE49-F238E27FC236}">
                <a16:creationId xmlns:a16="http://schemas.microsoft.com/office/drawing/2014/main" id="{A358E6DC-4C46-9FE2-C628-DB73AEE2C2E4}"/>
              </a:ext>
            </a:extLst>
          </p:cNvPr>
          <p:cNvPicPr>
            <a:picLocks noChangeAspect="1"/>
          </p:cNvPicPr>
          <p:nvPr/>
        </p:nvPicPr>
        <p:blipFill>
          <a:blip r:embed="rId133">
            <a:extLst>
              <a:ext uri="{96DAC541-7B7A-43D3-8B79-37D633B846F1}">
                <asvg:svgBlip xmlns:asvg="http://schemas.microsoft.com/office/drawing/2016/SVG/main" r:embed="rId134"/>
              </a:ext>
            </a:extLst>
          </a:blip>
          <a:stretch>
            <a:fillRect/>
          </a:stretch>
        </p:blipFill>
        <p:spPr>
          <a:xfrm>
            <a:off x="20812630" y="11954510"/>
            <a:ext cx="419152" cy="444500"/>
          </a:xfrm>
          <a:prstGeom prst="rect">
            <a:avLst/>
          </a:prstGeom>
        </p:spPr>
      </p:pic>
      <p:pic>
        <p:nvPicPr>
          <p:cNvPr id="122" name="Image 67" descr=" ">
            <a:extLst>
              <a:ext uri="{FF2B5EF4-FFF2-40B4-BE49-F238E27FC236}">
                <a16:creationId xmlns:a16="http://schemas.microsoft.com/office/drawing/2014/main" id="{15BBD5BE-8CC9-7F4A-E83C-413FE7DC38B6}"/>
              </a:ext>
            </a:extLst>
          </p:cNvPr>
          <p:cNvPicPr>
            <a:picLocks noChangeAspect="1"/>
          </p:cNvPicPr>
          <p:nvPr/>
        </p:nvPicPr>
        <p:blipFill>
          <a:blip r:embed="rId135">
            <a:extLst>
              <a:ext uri="{96DAC541-7B7A-43D3-8B79-37D633B846F1}">
                <asvg:svgBlip xmlns:asvg="http://schemas.microsoft.com/office/drawing/2016/SVG/main" r:embed="rId136"/>
              </a:ext>
            </a:extLst>
          </a:blip>
          <a:stretch>
            <a:fillRect/>
          </a:stretch>
        </p:blipFill>
        <p:spPr>
          <a:xfrm>
            <a:off x="14931796" y="11916410"/>
            <a:ext cx="508063" cy="533400"/>
          </a:xfrm>
          <a:prstGeom prst="rect">
            <a:avLst/>
          </a:prstGeom>
        </p:spPr>
      </p:pic>
      <p:pic>
        <p:nvPicPr>
          <p:cNvPr id="123" name="Image 68" descr=" ">
            <a:extLst>
              <a:ext uri="{FF2B5EF4-FFF2-40B4-BE49-F238E27FC236}">
                <a16:creationId xmlns:a16="http://schemas.microsoft.com/office/drawing/2014/main" id="{6CB094FD-E975-DEC1-B84A-139D76671EFB}"/>
              </a:ext>
            </a:extLst>
          </p:cNvPr>
          <p:cNvPicPr>
            <a:picLocks noChangeAspect="1"/>
          </p:cNvPicPr>
          <p:nvPr/>
        </p:nvPicPr>
        <p:blipFill>
          <a:blip r:embed="rId137">
            <a:extLst>
              <a:ext uri="{96DAC541-7B7A-43D3-8B79-37D633B846F1}">
                <asvg:svgBlip xmlns:asvg="http://schemas.microsoft.com/office/drawing/2016/SVG/main" r:embed="rId138"/>
              </a:ext>
            </a:extLst>
          </a:blip>
          <a:stretch>
            <a:fillRect/>
          </a:stretch>
        </p:blipFill>
        <p:spPr>
          <a:xfrm>
            <a:off x="12931295" y="11903710"/>
            <a:ext cx="520765" cy="546100"/>
          </a:xfrm>
          <a:prstGeom prst="rect">
            <a:avLst/>
          </a:prstGeom>
        </p:spPr>
      </p:pic>
      <p:pic>
        <p:nvPicPr>
          <p:cNvPr id="124" name="Image 69" descr=" ">
            <a:extLst>
              <a:ext uri="{FF2B5EF4-FFF2-40B4-BE49-F238E27FC236}">
                <a16:creationId xmlns:a16="http://schemas.microsoft.com/office/drawing/2014/main" id="{945D19FD-5C06-9A90-42D1-A2782C9D1BEC}"/>
              </a:ext>
            </a:extLst>
          </p:cNvPr>
          <p:cNvPicPr>
            <a:picLocks noChangeAspect="1"/>
          </p:cNvPicPr>
          <p:nvPr/>
        </p:nvPicPr>
        <p:blipFill>
          <a:blip r:embed="rId139">
            <a:extLst>
              <a:ext uri="{96DAC541-7B7A-43D3-8B79-37D633B846F1}">
                <asvg:svgBlip xmlns:asvg="http://schemas.microsoft.com/office/drawing/2016/SVG/main" r:embed="rId140"/>
              </a:ext>
            </a:extLst>
          </a:blip>
          <a:stretch>
            <a:fillRect/>
          </a:stretch>
        </p:blipFill>
        <p:spPr>
          <a:xfrm>
            <a:off x="10987848" y="11903710"/>
            <a:ext cx="508063" cy="546100"/>
          </a:xfrm>
          <a:prstGeom prst="rect">
            <a:avLst/>
          </a:prstGeom>
        </p:spPr>
      </p:pic>
      <p:pic>
        <p:nvPicPr>
          <p:cNvPr id="125" name="Image 70" descr=" ">
            <a:extLst>
              <a:ext uri="{FF2B5EF4-FFF2-40B4-BE49-F238E27FC236}">
                <a16:creationId xmlns:a16="http://schemas.microsoft.com/office/drawing/2014/main" id="{9CC6AE54-B97B-596C-C281-18C4F5284CC4}"/>
              </a:ext>
            </a:extLst>
          </p:cNvPr>
          <p:cNvPicPr>
            <a:picLocks noChangeAspect="1"/>
          </p:cNvPicPr>
          <p:nvPr/>
        </p:nvPicPr>
        <p:blipFill>
          <a:blip r:embed="rId141">
            <a:extLst>
              <a:ext uri="{96DAC541-7B7A-43D3-8B79-37D633B846F1}">
                <asvg:svgBlip xmlns:asvg="http://schemas.microsoft.com/office/drawing/2016/SVG/main" r:embed="rId142"/>
              </a:ext>
            </a:extLst>
          </a:blip>
          <a:stretch>
            <a:fillRect/>
          </a:stretch>
        </p:blipFill>
        <p:spPr>
          <a:xfrm>
            <a:off x="18849156" y="11954510"/>
            <a:ext cx="457257" cy="457200"/>
          </a:xfrm>
          <a:prstGeom prst="rect">
            <a:avLst/>
          </a:prstGeom>
        </p:spPr>
      </p:pic>
      <p:pic>
        <p:nvPicPr>
          <p:cNvPr id="126" name="Image 71" descr=" ">
            <a:extLst>
              <a:ext uri="{FF2B5EF4-FFF2-40B4-BE49-F238E27FC236}">
                <a16:creationId xmlns:a16="http://schemas.microsoft.com/office/drawing/2014/main" id="{84724CE2-F6FB-55CE-03FD-FCAE7104D116}"/>
              </a:ext>
            </a:extLst>
          </p:cNvPr>
          <p:cNvPicPr>
            <a:picLocks noChangeAspect="1"/>
          </p:cNvPicPr>
          <p:nvPr/>
        </p:nvPicPr>
        <p:blipFill>
          <a:blip r:embed="rId143">
            <a:extLst>
              <a:ext uri="{96DAC541-7B7A-43D3-8B79-37D633B846F1}">
                <asvg:svgBlip xmlns:asvg="http://schemas.microsoft.com/office/drawing/2016/SVG/main" r:embed="rId144"/>
              </a:ext>
            </a:extLst>
          </a:blip>
          <a:stretch>
            <a:fillRect/>
          </a:stretch>
        </p:blipFill>
        <p:spPr>
          <a:xfrm>
            <a:off x="16900436" y="11954510"/>
            <a:ext cx="444556" cy="457200"/>
          </a:xfrm>
          <a:prstGeom prst="rect">
            <a:avLst/>
          </a:prstGeom>
        </p:spPr>
      </p:pic>
      <p:sp>
        <p:nvSpPr>
          <p:cNvPr id="127" name="Text Placeholder 3">
            <a:extLst>
              <a:ext uri="{FF2B5EF4-FFF2-40B4-BE49-F238E27FC236}">
                <a16:creationId xmlns:a16="http://schemas.microsoft.com/office/drawing/2014/main" id="{780BBCD6-FDFB-831E-05E6-A161D866FE18}"/>
              </a:ext>
            </a:extLst>
          </p:cNvPr>
          <p:cNvSpPr txBox="1">
            <a:spLocks/>
          </p:cNvSpPr>
          <p:nvPr/>
        </p:nvSpPr>
        <p:spPr>
          <a:xfrm>
            <a:off x="19020996" y="2518572"/>
            <a:ext cx="2407116" cy="42088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2400" kern="0" spc="-48">
                <a:solidFill>
                  <a:schemeClr val="bg2"/>
                </a:solidFill>
                <a:latin typeface="Aptos" panose="020B0004020202020204" pitchFamily="34" charset="0"/>
                <a:hlinkClick r:id="rId145">
                  <a:extLst>
                    <a:ext uri="{A12FA001-AC4F-418D-AE19-62706E023703}">
                      <ahyp:hlinkClr xmlns:ahyp="http://schemas.microsoft.com/office/drawing/2018/hyperlinkcolor" val="tx"/>
                    </a:ext>
                  </a:extLst>
                </a:hlinkClick>
              </a:rPr>
              <a:t>Get more icons</a:t>
            </a:r>
            <a:endParaRPr lang="en-US">
              <a:solidFill>
                <a:schemeClr val="bg2"/>
              </a:solidFill>
              <a:latin typeface="Aptos" panose="020B0004020202020204" pitchFamily="34" charset="0"/>
            </a:endParaRPr>
          </a:p>
        </p:txBody>
      </p:sp>
    </p:spTree>
    <p:extLst>
      <p:ext uri="{BB962C8B-B14F-4D97-AF65-F5344CB8AC3E}">
        <p14:creationId xmlns:p14="http://schemas.microsoft.com/office/powerpoint/2010/main" val="303823421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CE1A3B-6E21-4875-99E7-2729B54DF061}"/>
            </a:ext>
          </a:extLst>
        </p:cNvPr>
        <p:cNvGrpSpPr/>
        <p:nvPr/>
      </p:nvGrpSpPr>
      <p:grpSpPr>
        <a:xfrm>
          <a:off x="0" y="0"/>
          <a:ext cx="0" cy="0"/>
          <a:chOff x="0" y="0"/>
          <a:chExt cx="0" cy="0"/>
        </a:xfrm>
      </p:grpSpPr>
      <p:sp>
        <p:nvSpPr>
          <p:cNvPr id="57" name="Text Placeholder 1">
            <a:extLst>
              <a:ext uri="{FF2B5EF4-FFF2-40B4-BE49-F238E27FC236}">
                <a16:creationId xmlns:a16="http://schemas.microsoft.com/office/drawing/2014/main" id="{D94B9E0A-707D-E282-DC61-BE10E5A5E851}"/>
              </a:ext>
            </a:extLst>
          </p:cNvPr>
          <p:cNvSpPr txBox="1">
            <a:spLocks/>
          </p:cNvSpPr>
          <p:nvPr/>
        </p:nvSpPr>
        <p:spPr>
          <a:xfrm>
            <a:off x="1060014" y="987212"/>
            <a:ext cx="9721868" cy="966261"/>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6000" b="1" kern="0" spc="-120">
                <a:solidFill>
                  <a:schemeClr val="bg1"/>
                </a:solidFill>
                <a:latin typeface="Poppins" pitchFamily="2" charset="77"/>
              </a:rPr>
              <a:t>Your icon library</a:t>
            </a:r>
          </a:p>
        </p:txBody>
      </p:sp>
      <p:sp>
        <p:nvSpPr>
          <p:cNvPr id="59" name="Text Placeholder 3">
            <a:extLst>
              <a:ext uri="{FF2B5EF4-FFF2-40B4-BE49-F238E27FC236}">
                <a16:creationId xmlns:a16="http://schemas.microsoft.com/office/drawing/2014/main" id="{4914C479-320D-6099-10B1-80BCBE2D6C2B}"/>
              </a:ext>
            </a:extLst>
          </p:cNvPr>
          <p:cNvSpPr txBox="1">
            <a:spLocks/>
          </p:cNvSpPr>
          <p:nvPr/>
        </p:nvSpPr>
        <p:spPr>
          <a:xfrm>
            <a:off x="1049879" y="2149355"/>
            <a:ext cx="8877892" cy="3657635"/>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400" kern="0" spc="-48">
                <a:solidFill>
                  <a:schemeClr val="bg2"/>
                </a:solidFill>
                <a:latin typeface="Aptos" panose="020B0004020202020204" pitchFamily="34" charset="0"/>
              </a:rPr>
              <a:t>You can recolor these icons to match your theme.</a:t>
            </a:r>
            <a:br>
              <a:rPr lang="en-US" sz="2400" kern="0" spc="-48">
                <a:solidFill>
                  <a:schemeClr val="bg2"/>
                </a:solidFill>
                <a:latin typeface="Aptos" panose="020B0004020202020204" pitchFamily="34" charset="0"/>
              </a:rPr>
            </a:br>
            <a:r>
              <a:rPr lang="en-US" sz="2400" kern="0" spc="-48">
                <a:solidFill>
                  <a:schemeClr val="bg2"/>
                </a:solidFill>
                <a:latin typeface="Aptos" panose="020B0004020202020204" pitchFamily="34" charset="0"/>
              </a:rPr>
              <a:t>Avoid using the icons too large.</a:t>
            </a:r>
          </a:p>
          <a:p>
            <a:pPr marL="0" indent="0">
              <a:buNone/>
            </a:pPr>
            <a:endParaRPr lang="en-US">
              <a:solidFill>
                <a:schemeClr val="accent3">
                  <a:lumMod val="75000"/>
                </a:schemeClr>
              </a:solidFill>
              <a:latin typeface="Aptos" panose="020B0004020202020204" pitchFamily="34" charset="0"/>
            </a:endParaRPr>
          </a:p>
        </p:txBody>
      </p:sp>
      <p:pic>
        <p:nvPicPr>
          <p:cNvPr id="2" name="Image 0" descr=" ">
            <a:extLst>
              <a:ext uri="{FF2B5EF4-FFF2-40B4-BE49-F238E27FC236}">
                <a16:creationId xmlns:a16="http://schemas.microsoft.com/office/drawing/2014/main" id="{CEA9E4BA-77FB-94ED-83D5-3D94EE57022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58511" y="11897360"/>
            <a:ext cx="572105" cy="474607"/>
          </a:xfrm>
          <a:prstGeom prst="rect">
            <a:avLst/>
          </a:prstGeom>
        </p:spPr>
      </p:pic>
      <p:pic>
        <p:nvPicPr>
          <p:cNvPr id="3" name="Image 1" descr=" ">
            <a:extLst>
              <a:ext uri="{FF2B5EF4-FFF2-40B4-BE49-F238E27FC236}">
                <a16:creationId xmlns:a16="http://schemas.microsoft.com/office/drawing/2014/main" id="{371A3688-0CFF-FD58-F5E8-52C6AA8CD64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109817" y="11884660"/>
            <a:ext cx="455694" cy="499002"/>
          </a:xfrm>
          <a:prstGeom prst="rect">
            <a:avLst/>
          </a:prstGeom>
        </p:spPr>
      </p:pic>
      <p:pic>
        <p:nvPicPr>
          <p:cNvPr id="4" name="Image 2" descr=" ">
            <a:extLst>
              <a:ext uri="{FF2B5EF4-FFF2-40B4-BE49-F238E27FC236}">
                <a16:creationId xmlns:a16="http://schemas.microsoft.com/office/drawing/2014/main" id="{C5297337-3B83-4D43-8ABE-9F5D079892E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098881" y="11960860"/>
            <a:ext cx="346763" cy="346708"/>
          </a:xfrm>
          <a:prstGeom prst="rect">
            <a:avLst/>
          </a:prstGeom>
        </p:spPr>
      </p:pic>
      <p:pic>
        <p:nvPicPr>
          <p:cNvPr id="5" name="Image 3" descr=" ">
            <a:extLst>
              <a:ext uri="{FF2B5EF4-FFF2-40B4-BE49-F238E27FC236}">
                <a16:creationId xmlns:a16="http://schemas.microsoft.com/office/drawing/2014/main" id="{E896BE37-5056-C039-C345-54FF8381617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069277" y="11897360"/>
            <a:ext cx="273605" cy="486835"/>
          </a:xfrm>
          <a:prstGeom prst="rect">
            <a:avLst/>
          </a:prstGeom>
        </p:spPr>
      </p:pic>
      <p:pic>
        <p:nvPicPr>
          <p:cNvPr id="6" name="Image 4" descr=" ">
            <a:extLst>
              <a:ext uri="{FF2B5EF4-FFF2-40B4-BE49-F238E27FC236}">
                <a16:creationId xmlns:a16="http://schemas.microsoft.com/office/drawing/2014/main" id="{93854E90-81B6-5DCD-2928-82AA27AB554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0958898" y="11998960"/>
            <a:ext cx="486902" cy="267760"/>
          </a:xfrm>
          <a:prstGeom prst="rect">
            <a:avLst/>
          </a:prstGeom>
        </p:spPr>
      </p:pic>
      <p:pic>
        <p:nvPicPr>
          <p:cNvPr id="7" name="Image 5" descr=" ">
            <a:extLst>
              <a:ext uri="{FF2B5EF4-FFF2-40B4-BE49-F238E27FC236}">
                <a16:creationId xmlns:a16="http://schemas.microsoft.com/office/drawing/2014/main" id="{CD13C711-53EE-B1C8-B815-B4EE72CBF16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930658" y="11998960"/>
            <a:ext cx="497471" cy="267760"/>
          </a:xfrm>
          <a:prstGeom prst="rect">
            <a:avLst/>
          </a:prstGeom>
        </p:spPr>
      </p:pic>
      <p:pic>
        <p:nvPicPr>
          <p:cNvPr id="8" name="Image 6" descr=" ">
            <a:extLst>
              <a:ext uri="{FF2B5EF4-FFF2-40B4-BE49-F238E27FC236}">
                <a16:creationId xmlns:a16="http://schemas.microsoft.com/office/drawing/2014/main" id="{EBF623E0-A0BF-F8D1-3D14-DC06742AC57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5026842" y="11897360"/>
            <a:ext cx="267800" cy="486835"/>
          </a:xfrm>
          <a:prstGeom prst="rect">
            <a:avLst/>
          </a:prstGeom>
        </p:spPr>
      </p:pic>
      <p:pic>
        <p:nvPicPr>
          <p:cNvPr id="9" name="Image 7" descr=" ">
            <a:extLst>
              <a:ext uri="{FF2B5EF4-FFF2-40B4-BE49-F238E27FC236}">
                <a16:creationId xmlns:a16="http://schemas.microsoft.com/office/drawing/2014/main" id="{89004525-BA51-E83F-4A98-3C919BC39EB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6947858" y="11960860"/>
            <a:ext cx="337857" cy="346708"/>
          </a:xfrm>
          <a:prstGeom prst="rect">
            <a:avLst/>
          </a:prstGeom>
        </p:spPr>
      </p:pic>
      <p:pic>
        <p:nvPicPr>
          <p:cNvPr id="10" name="Image 8" descr=" ">
            <a:extLst>
              <a:ext uri="{FF2B5EF4-FFF2-40B4-BE49-F238E27FC236}">
                <a16:creationId xmlns:a16="http://schemas.microsoft.com/office/drawing/2014/main" id="{41B7101E-5E37-CD18-FD72-ECD950494659}"/>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8811332" y="11897360"/>
            <a:ext cx="519301" cy="483344"/>
          </a:xfrm>
          <a:prstGeom prst="rect">
            <a:avLst/>
          </a:prstGeom>
        </p:spPr>
      </p:pic>
      <p:pic>
        <p:nvPicPr>
          <p:cNvPr id="11" name="Image 9" descr=" ">
            <a:extLst>
              <a:ext uri="{FF2B5EF4-FFF2-40B4-BE49-F238E27FC236}">
                <a16:creationId xmlns:a16="http://schemas.microsoft.com/office/drawing/2014/main" id="{DF20D3A2-FEE8-B324-D11F-D5929EC02C8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3101118" y="10500360"/>
            <a:ext cx="486890" cy="447675"/>
          </a:xfrm>
          <a:prstGeom prst="rect">
            <a:avLst/>
          </a:prstGeom>
        </p:spPr>
      </p:pic>
      <p:pic>
        <p:nvPicPr>
          <p:cNvPr id="12" name="Image 10" descr=" ">
            <a:extLst>
              <a:ext uri="{FF2B5EF4-FFF2-40B4-BE49-F238E27FC236}">
                <a16:creationId xmlns:a16="http://schemas.microsoft.com/office/drawing/2014/main" id="{AB723B2C-2DF7-186C-519E-5374380B978B}"/>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5058229" y="10500360"/>
            <a:ext cx="558870" cy="447675"/>
          </a:xfrm>
          <a:prstGeom prst="rect">
            <a:avLst/>
          </a:prstGeom>
        </p:spPr>
      </p:pic>
      <p:pic>
        <p:nvPicPr>
          <p:cNvPr id="13" name="Image 11" descr=" ">
            <a:extLst>
              <a:ext uri="{FF2B5EF4-FFF2-40B4-BE49-F238E27FC236}">
                <a16:creationId xmlns:a16="http://schemas.microsoft.com/office/drawing/2014/main" id="{4B0243C4-22E5-2D94-451A-C8A1618DE2D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7034107" y="10474960"/>
            <a:ext cx="476310" cy="497415"/>
          </a:xfrm>
          <a:prstGeom prst="rect">
            <a:avLst/>
          </a:prstGeom>
        </p:spPr>
      </p:pic>
      <p:pic>
        <p:nvPicPr>
          <p:cNvPr id="14" name="Image 12" descr=" ">
            <a:extLst>
              <a:ext uri="{FF2B5EF4-FFF2-40B4-BE49-F238E27FC236}">
                <a16:creationId xmlns:a16="http://schemas.microsoft.com/office/drawing/2014/main" id="{2BD781BC-8F8F-EA91-325B-245E2E63C9A6}"/>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8990152" y="10474960"/>
            <a:ext cx="431854" cy="497415"/>
          </a:xfrm>
          <a:prstGeom prst="rect">
            <a:avLst/>
          </a:prstGeom>
        </p:spPr>
      </p:pic>
      <p:pic>
        <p:nvPicPr>
          <p:cNvPr id="15" name="Image 13" descr=" ">
            <a:extLst>
              <a:ext uri="{FF2B5EF4-FFF2-40B4-BE49-F238E27FC236}">
                <a16:creationId xmlns:a16="http://schemas.microsoft.com/office/drawing/2014/main" id="{4A5EEAF0-2015-B89A-1806-08E8AF42D43B}"/>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0958898" y="10474960"/>
            <a:ext cx="486902" cy="497415"/>
          </a:xfrm>
          <a:prstGeom prst="rect">
            <a:avLst/>
          </a:prstGeom>
        </p:spPr>
      </p:pic>
      <p:pic>
        <p:nvPicPr>
          <p:cNvPr id="16" name="Image 14" descr=" ">
            <a:extLst>
              <a:ext uri="{FF2B5EF4-FFF2-40B4-BE49-F238E27FC236}">
                <a16:creationId xmlns:a16="http://schemas.microsoft.com/office/drawing/2014/main" id="{96A3E692-0A19-F0C4-46C8-140B7AFD4ADB}"/>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2963466" y="10474960"/>
            <a:ext cx="431854" cy="497415"/>
          </a:xfrm>
          <a:prstGeom prst="rect">
            <a:avLst/>
          </a:prstGeom>
        </p:spPr>
      </p:pic>
      <p:pic>
        <p:nvPicPr>
          <p:cNvPr id="17" name="Image 15" descr=" ">
            <a:extLst>
              <a:ext uri="{FF2B5EF4-FFF2-40B4-BE49-F238E27FC236}">
                <a16:creationId xmlns:a16="http://schemas.microsoft.com/office/drawing/2014/main" id="{301447A9-2739-4D97-7204-D913DB488B37}"/>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4958311" y="10474960"/>
            <a:ext cx="404863" cy="490587"/>
          </a:xfrm>
          <a:prstGeom prst="rect">
            <a:avLst/>
          </a:prstGeom>
        </p:spPr>
      </p:pic>
      <p:pic>
        <p:nvPicPr>
          <p:cNvPr id="18" name="Image 16" descr=" ">
            <a:extLst>
              <a:ext uri="{FF2B5EF4-FFF2-40B4-BE49-F238E27FC236}">
                <a16:creationId xmlns:a16="http://schemas.microsoft.com/office/drawing/2014/main" id="{9CC4F881-97A6-958A-93AE-E9B938C1C1D8}"/>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6850053" y="10462260"/>
            <a:ext cx="533467" cy="509966"/>
          </a:xfrm>
          <a:prstGeom prst="rect">
            <a:avLst/>
          </a:prstGeom>
        </p:spPr>
      </p:pic>
      <p:pic>
        <p:nvPicPr>
          <p:cNvPr id="19" name="Image 17" descr=" ">
            <a:extLst>
              <a:ext uri="{FF2B5EF4-FFF2-40B4-BE49-F238E27FC236}">
                <a16:creationId xmlns:a16="http://schemas.microsoft.com/office/drawing/2014/main" id="{B31D761B-BA6F-A700-6CFE-F1F9FF16B64E}"/>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8877916" y="10513060"/>
            <a:ext cx="386133" cy="416558"/>
          </a:xfrm>
          <a:prstGeom prst="rect">
            <a:avLst/>
          </a:prstGeom>
        </p:spPr>
      </p:pic>
      <p:pic>
        <p:nvPicPr>
          <p:cNvPr id="20" name="Image 18" descr=" ">
            <a:extLst>
              <a:ext uri="{FF2B5EF4-FFF2-40B4-BE49-F238E27FC236}">
                <a16:creationId xmlns:a16="http://schemas.microsoft.com/office/drawing/2014/main" id="{A26798C6-CC19-B18E-8726-4D74B1584E38}"/>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3101118" y="3680460"/>
            <a:ext cx="486890" cy="497415"/>
          </a:xfrm>
          <a:prstGeom prst="rect">
            <a:avLst/>
          </a:prstGeom>
        </p:spPr>
      </p:pic>
      <p:pic>
        <p:nvPicPr>
          <p:cNvPr id="21" name="Image 19" descr=" ">
            <a:extLst>
              <a:ext uri="{FF2B5EF4-FFF2-40B4-BE49-F238E27FC236}">
                <a16:creationId xmlns:a16="http://schemas.microsoft.com/office/drawing/2014/main" id="{EB3228A1-E4A8-40E3-1AA0-C8A08672F2E4}"/>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12902241" y="7807960"/>
            <a:ext cx="554305" cy="323850"/>
          </a:xfrm>
          <a:prstGeom prst="rect">
            <a:avLst/>
          </a:prstGeom>
        </p:spPr>
      </p:pic>
      <p:pic>
        <p:nvPicPr>
          <p:cNvPr id="22" name="Image 20" descr=" ">
            <a:extLst>
              <a:ext uri="{FF2B5EF4-FFF2-40B4-BE49-F238E27FC236}">
                <a16:creationId xmlns:a16="http://schemas.microsoft.com/office/drawing/2014/main" id="{0E7CF6A8-7282-C68A-A633-E29667EB20E7}"/>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10949508" y="7757160"/>
            <a:ext cx="505682" cy="419100"/>
          </a:xfrm>
          <a:prstGeom prst="rect">
            <a:avLst/>
          </a:prstGeom>
        </p:spPr>
      </p:pic>
      <p:pic>
        <p:nvPicPr>
          <p:cNvPr id="23" name="Image 21" descr=" ">
            <a:extLst>
              <a:ext uri="{FF2B5EF4-FFF2-40B4-BE49-F238E27FC236}">
                <a16:creationId xmlns:a16="http://schemas.microsoft.com/office/drawing/2014/main" id="{C21BC609-8019-8B40-AE93-DFFD58025E01}"/>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12932208" y="9154160"/>
            <a:ext cx="494370" cy="323850"/>
          </a:xfrm>
          <a:prstGeom prst="rect">
            <a:avLst/>
          </a:prstGeom>
        </p:spPr>
      </p:pic>
      <p:pic>
        <p:nvPicPr>
          <p:cNvPr id="24" name="Image 22" descr=" ">
            <a:extLst>
              <a:ext uri="{FF2B5EF4-FFF2-40B4-BE49-F238E27FC236}">
                <a16:creationId xmlns:a16="http://schemas.microsoft.com/office/drawing/2014/main" id="{952D3D83-849F-3C65-30D3-03CDD359A693}"/>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14918221" y="5102860"/>
            <a:ext cx="485042" cy="419100"/>
          </a:xfrm>
          <a:prstGeom prst="rect">
            <a:avLst/>
          </a:prstGeom>
        </p:spPr>
      </p:pic>
      <p:pic>
        <p:nvPicPr>
          <p:cNvPr id="25" name="Image 23" descr=" ">
            <a:extLst>
              <a:ext uri="{FF2B5EF4-FFF2-40B4-BE49-F238E27FC236}">
                <a16:creationId xmlns:a16="http://schemas.microsoft.com/office/drawing/2014/main" id="{5A083373-1226-4886-E982-2143C177EB9D}"/>
              </a:ext>
            </a:extLst>
          </p:cNvPr>
          <p:cNvPicPr>
            <a:picLocks noChangeAspect="1"/>
          </p:cNvPicPr>
          <p:nvPr/>
        </p:nvPicPr>
        <p:blipFill>
          <a:blip r:embed="rId49">
            <a:extLst>
              <a:ext uri="{96DAC541-7B7A-43D3-8B79-37D633B846F1}">
                <asvg:svgBlip xmlns:asvg="http://schemas.microsoft.com/office/drawing/2016/SVG/main" r:embed="rId50"/>
              </a:ext>
            </a:extLst>
          </a:blip>
          <a:stretch>
            <a:fillRect/>
          </a:stretch>
        </p:blipFill>
        <p:spPr>
          <a:xfrm>
            <a:off x="16902211" y="6436360"/>
            <a:ext cx="429150" cy="325543"/>
          </a:xfrm>
          <a:prstGeom prst="rect">
            <a:avLst/>
          </a:prstGeom>
        </p:spPr>
      </p:pic>
      <p:pic>
        <p:nvPicPr>
          <p:cNvPr id="26" name="Image 24" descr=" ">
            <a:extLst>
              <a:ext uri="{FF2B5EF4-FFF2-40B4-BE49-F238E27FC236}">
                <a16:creationId xmlns:a16="http://schemas.microsoft.com/office/drawing/2014/main" id="{6CBE9CC2-2EF9-4968-5856-F3290143F133}"/>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14902741" y="6398260"/>
            <a:ext cx="516002" cy="419100"/>
          </a:xfrm>
          <a:prstGeom prst="rect">
            <a:avLst/>
          </a:prstGeom>
        </p:spPr>
      </p:pic>
      <p:pic>
        <p:nvPicPr>
          <p:cNvPr id="27" name="Image 25" descr=" ">
            <a:extLst>
              <a:ext uri="{FF2B5EF4-FFF2-40B4-BE49-F238E27FC236}">
                <a16:creationId xmlns:a16="http://schemas.microsoft.com/office/drawing/2014/main" id="{4AE1B3AC-AD58-875E-EFCD-545F894A8908}"/>
              </a:ext>
            </a:extLst>
          </p:cNvPr>
          <p:cNvPicPr>
            <a:picLocks noChangeAspect="1"/>
          </p:cNvPicPr>
          <p:nvPr/>
        </p:nvPicPr>
        <p:blipFill>
          <a:blip r:embed="rId53">
            <a:extLst>
              <a:ext uri="{96DAC541-7B7A-43D3-8B79-37D633B846F1}">
                <asvg:svgBlip xmlns:asvg="http://schemas.microsoft.com/office/drawing/2016/SVG/main" r:embed="rId54"/>
              </a:ext>
            </a:extLst>
          </a:blip>
          <a:stretch>
            <a:fillRect/>
          </a:stretch>
        </p:blipFill>
        <p:spPr>
          <a:xfrm>
            <a:off x="16892933" y="9141460"/>
            <a:ext cx="447706" cy="323993"/>
          </a:xfrm>
          <a:prstGeom prst="rect">
            <a:avLst/>
          </a:prstGeom>
        </p:spPr>
      </p:pic>
      <p:pic>
        <p:nvPicPr>
          <p:cNvPr id="28" name="Image 26" descr=" ">
            <a:extLst>
              <a:ext uri="{FF2B5EF4-FFF2-40B4-BE49-F238E27FC236}">
                <a16:creationId xmlns:a16="http://schemas.microsoft.com/office/drawing/2014/main" id="{8E282A01-D8EA-09BF-C9F2-0A46AE5022A1}"/>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16858785" y="7757160"/>
            <a:ext cx="516002" cy="419100"/>
          </a:xfrm>
          <a:prstGeom prst="rect">
            <a:avLst/>
          </a:prstGeom>
        </p:spPr>
      </p:pic>
      <p:pic>
        <p:nvPicPr>
          <p:cNvPr id="29" name="Image 27" descr=" ">
            <a:extLst>
              <a:ext uri="{FF2B5EF4-FFF2-40B4-BE49-F238E27FC236}">
                <a16:creationId xmlns:a16="http://schemas.microsoft.com/office/drawing/2014/main" id="{DFC91C67-388E-D969-00AF-F75C280EC7EF}"/>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8972861" y="7795260"/>
            <a:ext cx="466436" cy="330634"/>
          </a:xfrm>
          <a:prstGeom prst="rect">
            <a:avLst/>
          </a:prstGeom>
        </p:spPr>
      </p:pic>
      <p:pic>
        <p:nvPicPr>
          <p:cNvPr id="30" name="Image 28" descr=" ">
            <a:extLst>
              <a:ext uri="{FF2B5EF4-FFF2-40B4-BE49-F238E27FC236}">
                <a16:creationId xmlns:a16="http://schemas.microsoft.com/office/drawing/2014/main" id="{284403AA-5DCD-14C2-02F3-8AB125ED8EAA}"/>
              </a:ext>
            </a:extLst>
          </p:cNvPr>
          <p:cNvPicPr>
            <a:picLocks noChangeAspect="1"/>
          </p:cNvPicPr>
          <p:nvPr/>
        </p:nvPicPr>
        <p:blipFill>
          <a:blip r:embed="rId59">
            <a:extLst>
              <a:ext uri="{96DAC541-7B7A-43D3-8B79-37D633B846F1}">
                <asvg:svgBlip xmlns:asvg="http://schemas.microsoft.com/office/drawing/2016/SVG/main" r:embed="rId60"/>
              </a:ext>
            </a:extLst>
          </a:blip>
          <a:stretch>
            <a:fillRect/>
          </a:stretch>
        </p:blipFill>
        <p:spPr>
          <a:xfrm>
            <a:off x="8958398" y="6385560"/>
            <a:ext cx="495362" cy="427831"/>
          </a:xfrm>
          <a:prstGeom prst="rect">
            <a:avLst/>
          </a:prstGeom>
        </p:spPr>
      </p:pic>
      <p:pic>
        <p:nvPicPr>
          <p:cNvPr id="31" name="Image 29" descr=" ">
            <a:extLst>
              <a:ext uri="{FF2B5EF4-FFF2-40B4-BE49-F238E27FC236}">
                <a16:creationId xmlns:a16="http://schemas.microsoft.com/office/drawing/2014/main" id="{920FF366-9567-6871-AA80-AD6D0B65CAF1}"/>
              </a:ext>
            </a:extLst>
          </p:cNvPr>
          <p:cNvPicPr>
            <a:picLocks noChangeAspect="1"/>
          </p:cNvPicPr>
          <p:nvPr/>
        </p:nvPicPr>
        <p:blipFill>
          <a:blip r:embed="rId61">
            <a:extLst>
              <a:ext uri="{96DAC541-7B7A-43D3-8B79-37D633B846F1}">
                <asvg:svgBlip xmlns:asvg="http://schemas.microsoft.com/office/drawing/2016/SVG/main" r:embed="rId62"/>
              </a:ext>
            </a:extLst>
          </a:blip>
          <a:stretch>
            <a:fillRect/>
          </a:stretch>
        </p:blipFill>
        <p:spPr>
          <a:xfrm>
            <a:off x="3090532" y="9141460"/>
            <a:ext cx="508063" cy="326709"/>
          </a:xfrm>
          <a:prstGeom prst="rect">
            <a:avLst/>
          </a:prstGeom>
        </p:spPr>
      </p:pic>
      <p:pic>
        <p:nvPicPr>
          <p:cNvPr id="32" name="Image 30" descr=" ">
            <a:extLst>
              <a:ext uri="{FF2B5EF4-FFF2-40B4-BE49-F238E27FC236}">
                <a16:creationId xmlns:a16="http://schemas.microsoft.com/office/drawing/2014/main" id="{64331618-E2D9-377D-6FB3-23F9C130DBA3}"/>
              </a:ext>
            </a:extLst>
          </p:cNvPr>
          <p:cNvPicPr>
            <a:picLocks noChangeAspect="1"/>
          </p:cNvPicPr>
          <p:nvPr/>
        </p:nvPicPr>
        <p:blipFill>
          <a:blip r:embed="rId63">
            <a:extLst>
              <a:ext uri="{96DAC541-7B7A-43D3-8B79-37D633B846F1}">
                <asvg:svgBlip xmlns:asvg="http://schemas.microsoft.com/office/drawing/2016/SVG/main" r:embed="rId64"/>
              </a:ext>
            </a:extLst>
          </a:blip>
          <a:stretch>
            <a:fillRect/>
          </a:stretch>
        </p:blipFill>
        <p:spPr>
          <a:xfrm>
            <a:off x="3080025" y="7731760"/>
            <a:ext cx="529076" cy="451222"/>
          </a:xfrm>
          <a:prstGeom prst="rect">
            <a:avLst/>
          </a:prstGeom>
        </p:spPr>
      </p:pic>
      <p:pic>
        <p:nvPicPr>
          <p:cNvPr id="33" name="Image 31" descr=" ">
            <a:extLst>
              <a:ext uri="{FF2B5EF4-FFF2-40B4-BE49-F238E27FC236}">
                <a16:creationId xmlns:a16="http://schemas.microsoft.com/office/drawing/2014/main" id="{DB07502D-4FA4-58D7-FAC4-B597E906BDC2}"/>
              </a:ext>
            </a:extLst>
          </p:cNvPr>
          <p:cNvPicPr>
            <a:picLocks noChangeAspect="1"/>
          </p:cNvPicPr>
          <p:nvPr/>
        </p:nvPicPr>
        <p:blipFill>
          <a:blip r:embed="rId65">
            <a:extLst>
              <a:ext uri="{96DAC541-7B7A-43D3-8B79-37D633B846F1}">
                <asvg:svgBlip xmlns:asvg="http://schemas.microsoft.com/office/drawing/2016/SVG/main" r:embed="rId66"/>
              </a:ext>
            </a:extLst>
          </a:blip>
          <a:stretch>
            <a:fillRect/>
          </a:stretch>
        </p:blipFill>
        <p:spPr>
          <a:xfrm>
            <a:off x="5120931" y="5090160"/>
            <a:ext cx="433466" cy="444475"/>
          </a:xfrm>
          <a:prstGeom prst="rect">
            <a:avLst/>
          </a:prstGeom>
        </p:spPr>
      </p:pic>
      <p:pic>
        <p:nvPicPr>
          <p:cNvPr id="34" name="Image 32" descr=" ">
            <a:extLst>
              <a:ext uri="{FF2B5EF4-FFF2-40B4-BE49-F238E27FC236}">
                <a16:creationId xmlns:a16="http://schemas.microsoft.com/office/drawing/2014/main" id="{CAD57B5E-BD2B-3AC0-75AB-850110C0AAB8}"/>
              </a:ext>
            </a:extLst>
          </p:cNvPr>
          <p:cNvPicPr>
            <a:picLocks noChangeAspect="1"/>
          </p:cNvPicPr>
          <p:nvPr/>
        </p:nvPicPr>
        <p:blipFill>
          <a:blip r:embed="rId67">
            <a:extLst>
              <a:ext uri="{96DAC541-7B7A-43D3-8B79-37D633B846F1}">
                <asvg:svgBlip xmlns:asvg="http://schemas.microsoft.com/office/drawing/2016/SVG/main" r:embed="rId68"/>
              </a:ext>
            </a:extLst>
          </a:blip>
          <a:stretch>
            <a:fillRect/>
          </a:stretch>
        </p:blipFill>
        <p:spPr>
          <a:xfrm>
            <a:off x="16897560" y="5153660"/>
            <a:ext cx="438453" cy="331428"/>
          </a:xfrm>
          <a:prstGeom prst="rect">
            <a:avLst/>
          </a:prstGeom>
        </p:spPr>
      </p:pic>
      <p:pic>
        <p:nvPicPr>
          <p:cNvPr id="35" name="Image 33" descr=" ">
            <a:extLst>
              <a:ext uri="{FF2B5EF4-FFF2-40B4-BE49-F238E27FC236}">
                <a16:creationId xmlns:a16="http://schemas.microsoft.com/office/drawing/2014/main" id="{AD842A95-8D30-04ED-50DB-35EA3DA6AE42}"/>
              </a:ext>
            </a:extLst>
          </p:cNvPr>
          <p:cNvPicPr>
            <a:picLocks noChangeAspect="1"/>
          </p:cNvPicPr>
          <p:nvPr/>
        </p:nvPicPr>
        <p:blipFill>
          <a:blip r:embed="rId69">
            <a:extLst>
              <a:ext uri="{96DAC541-7B7A-43D3-8B79-37D633B846F1}">
                <asvg:svgBlip xmlns:asvg="http://schemas.microsoft.com/office/drawing/2016/SVG/main" r:embed="rId70"/>
              </a:ext>
            </a:extLst>
          </a:blip>
          <a:stretch>
            <a:fillRect/>
          </a:stretch>
        </p:blipFill>
        <p:spPr>
          <a:xfrm>
            <a:off x="14902741" y="7744460"/>
            <a:ext cx="516002" cy="427831"/>
          </a:xfrm>
          <a:prstGeom prst="rect">
            <a:avLst/>
          </a:prstGeom>
        </p:spPr>
      </p:pic>
      <p:pic>
        <p:nvPicPr>
          <p:cNvPr id="36" name="Image 34" descr=" ">
            <a:extLst>
              <a:ext uri="{FF2B5EF4-FFF2-40B4-BE49-F238E27FC236}">
                <a16:creationId xmlns:a16="http://schemas.microsoft.com/office/drawing/2014/main" id="{62812DF1-8DEA-BF25-A232-62F670030509}"/>
              </a:ext>
            </a:extLst>
          </p:cNvPr>
          <p:cNvPicPr>
            <a:picLocks noChangeAspect="1"/>
          </p:cNvPicPr>
          <p:nvPr/>
        </p:nvPicPr>
        <p:blipFill>
          <a:blip r:embed="rId71">
            <a:extLst>
              <a:ext uri="{96DAC541-7B7A-43D3-8B79-37D633B846F1}">
                <asvg:svgBlip xmlns:asvg="http://schemas.microsoft.com/office/drawing/2016/SVG/main" r:embed="rId72"/>
              </a:ext>
            </a:extLst>
          </a:blip>
          <a:stretch>
            <a:fillRect/>
          </a:stretch>
        </p:blipFill>
        <p:spPr>
          <a:xfrm>
            <a:off x="18833138" y="5153660"/>
            <a:ext cx="475689" cy="330597"/>
          </a:xfrm>
          <a:prstGeom prst="rect">
            <a:avLst/>
          </a:prstGeom>
        </p:spPr>
      </p:pic>
      <p:pic>
        <p:nvPicPr>
          <p:cNvPr id="37" name="Image 35" descr=" ">
            <a:extLst>
              <a:ext uri="{FF2B5EF4-FFF2-40B4-BE49-F238E27FC236}">
                <a16:creationId xmlns:a16="http://schemas.microsoft.com/office/drawing/2014/main" id="{5318D0EE-9D3F-75BC-F099-04F3741214C5}"/>
              </a:ext>
            </a:extLst>
          </p:cNvPr>
          <p:cNvPicPr>
            <a:picLocks noChangeAspect="1"/>
          </p:cNvPicPr>
          <p:nvPr/>
        </p:nvPicPr>
        <p:blipFill>
          <a:blip r:embed="rId73">
            <a:extLst>
              <a:ext uri="{96DAC541-7B7A-43D3-8B79-37D633B846F1}">
                <asvg:svgBlip xmlns:asvg="http://schemas.microsoft.com/office/drawing/2016/SVG/main" r:embed="rId74"/>
              </a:ext>
            </a:extLst>
          </a:blip>
          <a:stretch>
            <a:fillRect/>
          </a:stretch>
        </p:blipFill>
        <p:spPr>
          <a:xfrm>
            <a:off x="14902741" y="9090660"/>
            <a:ext cx="516002" cy="427831"/>
          </a:xfrm>
          <a:prstGeom prst="rect">
            <a:avLst/>
          </a:prstGeom>
        </p:spPr>
      </p:pic>
      <p:pic>
        <p:nvPicPr>
          <p:cNvPr id="38" name="Image 36" descr=" ">
            <a:extLst>
              <a:ext uri="{FF2B5EF4-FFF2-40B4-BE49-F238E27FC236}">
                <a16:creationId xmlns:a16="http://schemas.microsoft.com/office/drawing/2014/main" id="{FD273B42-3314-9CBB-7254-392FE53CB1E4}"/>
              </a:ext>
            </a:extLst>
          </p:cNvPr>
          <p:cNvPicPr>
            <a:picLocks noChangeAspect="1"/>
          </p:cNvPicPr>
          <p:nvPr/>
        </p:nvPicPr>
        <p:blipFill>
          <a:blip r:embed="rId75">
            <a:extLst>
              <a:ext uri="{96DAC541-7B7A-43D3-8B79-37D633B846F1}">
                <asvg:svgBlip xmlns:asvg="http://schemas.microsoft.com/office/drawing/2016/SVG/main" r:embed="rId76"/>
              </a:ext>
            </a:extLst>
          </a:blip>
          <a:stretch>
            <a:fillRect/>
          </a:stretch>
        </p:blipFill>
        <p:spPr>
          <a:xfrm>
            <a:off x="3101118" y="5064760"/>
            <a:ext cx="486890" cy="508000"/>
          </a:xfrm>
          <a:prstGeom prst="rect">
            <a:avLst/>
          </a:prstGeom>
        </p:spPr>
      </p:pic>
      <p:pic>
        <p:nvPicPr>
          <p:cNvPr id="39" name="Image 37" descr=" ">
            <a:extLst>
              <a:ext uri="{FF2B5EF4-FFF2-40B4-BE49-F238E27FC236}">
                <a16:creationId xmlns:a16="http://schemas.microsoft.com/office/drawing/2014/main" id="{4AE157CC-15C9-03C2-C005-4F507ACA48D2}"/>
              </a:ext>
            </a:extLst>
          </p:cNvPr>
          <p:cNvPicPr>
            <a:picLocks noChangeAspect="1"/>
          </p:cNvPicPr>
          <p:nvPr/>
        </p:nvPicPr>
        <p:blipFill>
          <a:blip r:embed="rId77">
            <a:extLst>
              <a:ext uri="{96DAC541-7B7A-43D3-8B79-37D633B846F1}">
                <asvg:svgBlip xmlns:asvg="http://schemas.microsoft.com/office/drawing/2016/SVG/main" r:embed="rId78"/>
              </a:ext>
            </a:extLst>
          </a:blip>
          <a:stretch>
            <a:fillRect/>
          </a:stretch>
        </p:blipFill>
        <p:spPr>
          <a:xfrm>
            <a:off x="3090532" y="6347460"/>
            <a:ext cx="508063" cy="508000"/>
          </a:xfrm>
          <a:prstGeom prst="rect">
            <a:avLst/>
          </a:prstGeom>
        </p:spPr>
      </p:pic>
      <p:pic>
        <p:nvPicPr>
          <p:cNvPr id="40" name="Image 38" descr=" ">
            <a:extLst>
              <a:ext uri="{FF2B5EF4-FFF2-40B4-BE49-F238E27FC236}">
                <a16:creationId xmlns:a16="http://schemas.microsoft.com/office/drawing/2014/main" id="{AA94AC2D-52EF-A981-0A89-ADF70DB983D4}"/>
              </a:ext>
            </a:extLst>
          </p:cNvPr>
          <p:cNvPicPr>
            <a:picLocks noChangeAspect="1"/>
          </p:cNvPicPr>
          <p:nvPr/>
        </p:nvPicPr>
        <p:blipFill>
          <a:blip r:embed="rId79">
            <a:extLst>
              <a:ext uri="{96DAC541-7B7A-43D3-8B79-37D633B846F1}">
                <asvg:svgBlip xmlns:asvg="http://schemas.microsoft.com/office/drawing/2016/SVG/main" r:embed="rId80"/>
              </a:ext>
            </a:extLst>
          </a:blip>
          <a:stretch>
            <a:fillRect/>
          </a:stretch>
        </p:blipFill>
        <p:spPr>
          <a:xfrm>
            <a:off x="12935520" y="5077460"/>
            <a:ext cx="487746" cy="487679"/>
          </a:xfrm>
          <a:prstGeom prst="rect">
            <a:avLst/>
          </a:prstGeom>
        </p:spPr>
      </p:pic>
      <p:pic>
        <p:nvPicPr>
          <p:cNvPr id="41" name="Image 39" descr=" ">
            <a:extLst>
              <a:ext uri="{FF2B5EF4-FFF2-40B4-BE49-F238E27FC236}">
                <a16:creationId xmlns:a16="http://schemas.microsoft.com/office/drawing/2014/main" id="{AEE654D6-A60F-1D2A-07BB-BB986A3272DC}"/>
              </a:ext>
            </a:extLst>
          </p:cNvPr>
          <p:cNvPicPr>
            <a:picLocks noChangeAspect="1"/>
          </p:cNvPicPr>
          <p:nvPr/>
        </p:nvPicPr>
        <p:blipFill>
          <a:blip r:embed="rId81">
            <a:extLst>
              <a:ext uri="{96DAC541-7B7A-43D3-8B79-37D633B846F1}">
                <asvg:svgBlip xmlns:asvg="http://schemas.microsoft.com/office/drawing/2016/SVG/main" r:embed="rId82"/>
              </a:ext>
            </a:extLst>
          </a:blip>
          <a:stretch>
            <a:fillRect/>
          </a:stretch>
        </p:blipFill>
        <p:spPr>
          <a:xfrm>
            <a:off x="10948640" y="9052560"/>
            <a:ext cx="507418" cy="518158"/>
          </a:xfrm>
          <a:prstGeom prst="rect">
            <a:avLst/>
          </a:prstGeom>
        </p:spPr>
      </p:pic>
      <p:pic>
        <p:nvPicPr>
          <p:cNvPr id="42" name="Image 40" descr=" ">
            <a:extLst>
              <a:ext uri="{FF2B5EF4-FFF2-40B4-BE49-F238E27FC236}">
                <a16:creationId xmlns:a16="http://schemas.microsoft.com/office/drawing/2014/main" id="{22202A8B-F7B2-901C-11D9-889CB7B7313B}"/>
              </a:ext>
            </a:extLst>
          </p:cNvPr>
          <p:cNvPicPr>
            <a:picLocks noChangeAspect="1"/>
          </p:cNvPicPr>
          <p:nvPr/>
        </p:nvPicPr>
        <p:blipFill>
          <a:blip r:embed="rId83">
            <a:extLst>
              <a:ext uri="{96DAC541-7B7A-43D3-8B79-37D633B846F1}">
                <asvg:svgBlip xmlns:asvg="http://schemas.microsoft.com/office/drawing/2016/SVG/main" r:embed="rId84"/>
              </a:ext>
            </a:extLst>
          </a:blip>
          <a:stretch>
            <a:fillRect/>
          </a:stretch>
        </p:blipFill>
        <p:spPr>
          <a:xfrm>
            <a:off x="20726418" y="3655060"/>
            <a:ext cx="558870" cy="558800"/>
          </a:xfrm>
          <a:prstGeom prst="rect">
            <a:avLst/>
          </a:prstGeom>
        </p:spPr>
      </p:pic>
      <p:pic>
        <p:nvPicPr>
          <p:cNvPr id="43" name="Image 41" descr=" ">
            <a:extLst>
              <a:ext uri="{FF2B5EF4-FFF2-40B4-BE49-F238E27FC236}">
                <a16:creationId xmlns:a16="http://schemas.microsoft.com/office/drawing/2014/main" id="{21F5137E-DA94-D594-77FE-D1967FD568A5}"/>
              </a:ext>
            </a:extLst>
          </p:cNvPr>
          <p:cNvPicPr>
            <a:picLocks noChangeAspect="1"/>
          </p:cNvPicPr>
          <p:nvPr/>
        </p:nvPicPr>
        <p:blipFill>
          <a:blip r:embed="rId85">
            <a:extLst>
              <a:ext uri="{96DAC541-7B7A-43D3-8B79-37D633B846F1}">
                <asvg:svgBlip xmlns:asvg="http://schemas.microsoft.com/office/drawing/2016/SVG/main" r:embed="rId86"/>
              </a:ext>
            </a:extLst>
          </a:blip>
          <a:stretch>
            <a:fillRect/>
          </a:stretch>
        </p:blipFill>
        <p:spPr>
          <a:xfrm>
            <a:off x="5083583" y="7744460"/>
            <a:ext cx="508163" cy="439235"/>
          </a:xfrm>
          <a:prstGeom prst="rect">
            <a:avLst/>
          </a:prstGeom>
        </p:spPr>
      </p:pic>
      <p:pic>
        <p:nvPicPr>
          <p:cNvPr id="44" name="Image 42" descr=" ">
            <a:extLst>
              <a:ext uri="{FF2B5EF4-FFF2-40B4-BE49-F238E27FC236}">
                <a16:creationId xmlns:a16="http://schemas.microsoft.com/office/drawing/2014/main" id="{31E07228-9DF4-6556-BA82-805FCE2B1DF3}"/>
              </a:ext>
            </a:extLst>
          </p:cNvPr>
          <p:cNvPicPr>
            <a:picLocks noChangeAspect="1"/>
          </p:cNvPicPr>
          <p:nvPr/>
        </p:nvPicPr>
        <p:blipFill>
          <a:blip r:embed="rId87">
            <a:extLst>
              <a:ext uri="{96DAC541-7B7A-43D3-8B79-37D633B846F1}">
                <asvg:svgBlip xmlns:asvg="http://schemas.microsoft.com/office/drawing/2016/SVG/main" r:embed="rId88"/>
              </a:ext>
            </a:extLst>
          </a:blip>
          <a:stretch>
            <a:fillRect/>
          </a:stretch>
        </p:blipFill>
        <p:spPr>
          <a:xfrm>
            <a:off x="14946403" y="3705860"/>
            <a:ext cx="428679" cy="457200"/>
          </a:xfrm>
          <a:prstGeom prst="rect">
            <a:avLst/>
          </a:prstGeom>
        </p:spPr>
      </p:pic>
      <p:pic>
        <p:nvPicPr>
          <p:cNvPr id="45" name="Image 43" descr=" ">
            <a:extLst>
              <a:ext uri="{FF2B5EF4-FFF2-40B4-BE49-F238E27FC236}">
                <a16:creationId xmlns:a16="http://schemas.microsoft.com/office/drawing/2014/main" id="{D0D497F4-DC93-6D3E-80FC-0EB47EE72733}"/>
              </a:ext>
            </a:extLst>
          </p:cNvPr>
          <p:cNvPicPr>
            <a:picLocks noChangeAspect="1"/>
          </p:cNvPicPr>
          <p:nvPr/>
        </p:nvPicPr>
        <p:blipFill>
          <a:blip r:embed="rId89">
            <a:extLst>
              <a:ext uri="{96DAC541-7B7A-43D3-8B79-37D633B846F1}">
                <asvg:svgBlip xmlns:asvg="http://schemas.microsoft.com/office/drawing/2016/SVG/main" r:embed="rId90"/>
              </a:ext>
            </a:extLst>
          </a:blip>
          <a:stretch>
            <a:fillRect/>
          </a:stretch>
        </p:blipFill>
        <p:spPr>
          <a:xfrm>
            <a:off x="8952110" y="5140960"/>
            <a:ext cx="507939" cy="355718"/>
          </a:xfrm>
          <a:prstGeom prst="rect">
            <a:avLst/>
          </a:prstGeom>
        </p:spPr>
      </p:pic>
      <p:pic>
        <p:nvPicPr>
          <p:cNvPr id="46" name="Image 44" descr=" ">
            <a:extLst>
              <a:ext uri="{FF2B5EF4-FFF2-40B4-BE49-F238E27FC236}">
                <a16:creationId xmlns:a16="http://schemas.microsoft.com/office/drawing/2014/main" id="{CA78B531-6752-3F59-D2B2-62AE0C48AADF}"/>
              </a:ext>
            </a:extLst>
          </p:cNvPr>
          <p:cNvPicPr>
            <a:picLocks noChangeAspect="1"/>
          </p:cNvPicPr>
          <p:nvPr/>
        </p:nvPicPr>
        <p:blipFill>
          <a:blip r:embed="rId91">
            <a:extLst>
              <a:ext uri="{96DAC541-7B7A-43D3-8B79-37D633B846F1}">
                <asvg:svgBlip xmlns:asvg="http://schemas.microsoft.com/office/drawing/2016/SVG/main" r:embed="rId92"/>
              </a:ext>
            </a:extLst>
          </a:blip>
          <a:stretch>
            <a:fillRect/>
          </a:stretch>
        </p:blipFill>
        <p:spPr>
          <a:xfrm>
            <a:off x="10956095" y="5153660"/>
            <a:ext cx="492509" cy="321314"/>
          </a:xfrm>
          <a:prstGeom prst="rect">
            <a:avLst/>
          </a:prstGeom>
        </p:spPr>
      </p:pic>
      <p:pic>
        <p:nvPicPr>
          <p:cNvPr id="47" name="Image 45" descr=" ">
            <a:extLst>
              <a:ext uri="{FF2B5EF4-FFF2-40B4-BE49-F238E27FC236}">
                <a16:creationId xmlns:a16="http://schemas.microsoft.com/office/drawing/2014/main" id="{1241EC61-D2B3-D79F-3CA8-62205EB44FCB}"/>
              </a:ext>
            </a:extLst>
          </p:cNvPr>
          <p:cNvPicPr>
            <a:picLocks noChangeAspect="1"/>
          </p:cNvPicPr>
          <p:nvPr/>
        </p:nvPicPr>
        <p:blipFill>
          <a:blip r:embed="rId93">
            <a:extLst>
              <a:ext uri="{96DAC541-7B7A-43D3-8B79-37D633B846F1}">
                <asvg:svgBlip xmlns:asvg="http://schemas.microsoft.com/office/drawing/2016/SVG/main" r:embed="rId94"/>
              </a:ext>
            </a:extLst>
          </a:blip>
          <a:stretch>
            <a:fillRect/>
          </a:stretch>
        </p:blipFill>
        <p:spPr>
          <a:xfrm>
            <a:off x="8957766" y="9090660"/>
            <a:ext cx="496627" cy="438150"/>
          </a:xfrm>
          <a:prstGeom prst="rect">
            <a:avLst/>
          </a:prstGeom>
        </p:spPr>
      </p:pic>
      <p:pic>
        <p:nvPicPr>
          <p:cNvPr id="48" name="Image 46" descr=" ">
            <a:extLst>
              <a:ext uri="{FF2B5EF4-FFF2-40B4-BE49-F238E27FC236}">
                <a16:creationId xmlns:a16="http://schemas.microsoft.com/office/drawing/2014/main" id="{79860F48-7122-718D-AE8D-572BBDBEDEA3}"/>
              </a:ext>
            </a:extLst>
          </p:cNvPr>
          <p:cNvPicPr>
            <a:picLocks noChangeAspect="1"/>
          </p:cNvPicPr>
          <p:nvPr/>
        </p:nvPicPr>
        <p:blipFill>
          <a:blip r:embed="rId95">
            <a:extLst>
              <a:ext uri="{96DAC541-7B7A-43D3-8B79-37D633B846F1}">
                <asvg:svgBlip xmlns:asvg="http://schemas.microsoft.com/office/drawing/2016/SVG/main" r:embed="rId96"/>
              </a:ext>
            </a:extLst>
          </a:blip>
          <a:stretch>
            <a:fillRect/>
          </a:stretch>
        </p:blipFill>
        <p:spPr>
          <a:xfrm>
            <a:off x="10943232" y="6385560"/>
            <a:ext cx="518235" cy="438150"/>
          </a:xfrm>
          <a:prstGeom prst="rect">
            <a:avLst/>
          </a:prstGeom>
        </p:spPr>
      </p:pic>
      <p:pic>
        <p:nvPicPr>
          <p:cNvPr id="49" name="Image 47" descr=" ">
            <a:extLst>
              <a:ext uri="{FF2B5EF4-FFF2-40B4-BE49-F238E27FC236}">
                <a16:creationId xmlns:a16="http://schemas.microsoft.com/office/drawing/2014/main" id="{0ECA1B8A-5D04-E210-5782-52BBA2903076}"/>
              </a:ext>
            </a:extLst>
          </p:cNvPr>
          <p:cNvPicPr>
            <a:picLocks noChangeAspect="1"/>
          </p:cNvPicPr>
          <p:nvPr/>
        </p:nvPicPr>
        <p:blipFill>
          <a:blip r:embed="rId97">
            <a:extLst>
              <a:ext uri="{96DAC541-7B7A-43D3-8B79-37D633B846F1}">
                <asvg:svgBlip xmlns:asvg="http://schemas.microsoft.com/office/drawing/2016/SVG/main" r:embed="rId98"/>
              </a:ext>
            </a:extLst>
          </a:blip>
          <a:stretch>
            <a:fillRect/>
          </a:stretch>
        </p:blipFill>
        <p:spPr>
          <a:xfrm>
            <a:off x="12925684" y="6385560"/>
            <a:ext cx="507418" cy="438150"/>
          </a:xfrm>
          <a:prstGeom prst="rect">
            <a:avLst/>
          </a:prstGeom>
        </p:spPr>
      </p:pic>
      <p:pic>
        <p:nvPicPr>
          <p:cNvPr id="50" name="Image 48" descr=" ">
            <a:extLst>
              <a:ext uri="{FF2B5EF4-FFF2-40B4-BE49-F238E27FC236}">
                <a16:creationId xmlns:a16="http://schemas.microsoft.com/office/drawing/2014/main" id="{73EE70FF-8DDF-A10D-63B5-F0A5D798998D}"/>
              </a:ext>
            </a:extLst>
          </p:cNvPr>
          <p:cNvPicPr>
            <a:picLocks noChangeAspect="1"/>
          </p:cNvPicPr>
          <p:nvPr/>
        </p:nvPicPr>
        <p:blipFill>
          <a:blip r:embed="rId99">
            <a:extLst>
              <a:ext uri="{96DAC541-7B7A-43D3-8B79-37D633B846F1}">
                <asvg:svgBlip xmlns:asvg="http://schemas.microsoft.com/office/drawing/2016/SVG/main" r:embed="rId100"/>
              </a:ext>
            </a:extLst>
          </a:blip>
          <a:stretch>
            <a:fillRect/>
          </a:stretch>
        </p:blipFill>
        <p:spPr>
          <a:xfrm>
            <a:off x="7048397" y="3718560"/>
            <a:ext cx="447731" cy="438150"/>
          </a:xfrm>
          <a:prstGeom prst="rect">
            <a:avLst/>
          </a:prstGeom>
        </p:spPr>
      </p:pic>
      <p:pic>
        <p:nvPicPr>
          <p:cNvPr id="51" name="Image 49" descr=" ">
            <a:extLst>
              <a:ext uri="{FF2B5EF4-FFF2-40B4-BE49-F238E27FC236}">
                <a16:creationId xmlns:a16="http://schemas.microsoft.com/office/drawing/2014/main" id="{F4AEEB76-A999-AA95-D291-0B0B836720F4}"/>
              </a:ext>
            </a:extLst>
          </p:cNvPr>
          <p:cNvPicPr>
            <a:picLocks noChangeAspect="1"/>
          </p:cNvPicPr>
          <p:nvPr/>
        </p:nvPicPr>
        <p:blipFill>
          <a:blip r:embed="rId101">
            <a:extLst>
              <a:ext uri="{96DAC541-7B7A-43D3-8B79-37D633B846F1}">
                <asvg:svgBlip xmlns:asvg="http://schemas.microsoft.com/office/drawing/2016/SVG/main" r:embed="rId102"/>
              </a:ext>
            </a:extLst>
          </a:blip>
          <a:stretch>
            <a:fillRect/>
          </a:stretch>
        </p:blipFill>
        <p:spPr>
          <a:xfrm>
            <a:off x="8957344" y="3693160"/>
            <a:ext cx="497471" cy="486835"/>
          </a:xfrm>
          <a:prstGeom prst="rect">
            <a:avLst/>
          </a:prstGeom>
        </p:spPr>
      </p:pic>
      <p:pic>
        <p:nvPicPr>
          <p:cNvPr id="52" name="Image 50" descr=" ">
            <a:extLst>
              <a:ext uri="{FF2B5EF4-FFF2-40B4-BE49-F238E27FC236}">
                <a16:creationId xmlns:a16="http://schemas.microsoft.com/office/drawing/2014/main" id="{43772692-D7A6-3351-970B-C607DBE4BB1D}"/>
              </a:ext>
            </a:extLst>
          </p:cNvPr>
          <p:cNvPicPr>
            <a:picLocks noChangeAspect="1"/>
          </p:cNvPicPr>
          <p:nvPr/>
        </p:nvPicPr>
        <p:blipFill>
          <a:blip r:embed="rId103">
            <a:extLst>
              <a:ext uri="{96DAC541-7B7A-43D3-8B79-37D633B846F1}">
                <asvg:svgBlip xmlns:asvg="http://schemas.microsoft.com/office/drawing/2016/SVG/main" r:embed="rId104"/>
              </a:ext>
            </a:extLst>
          </a:blip>
          <a:stretch>
            <a:fillRect/>
          </a:stretch>
        </p:blipFill>
        <p:spPr>
          <a:xfrm>
            <a:off x="5101382" y="9090660"/>
            <a:ext cx="472564" cy="438187"/>
          </a:xfrm>
          <a:prstGeom prst="rect">
            <a:avLst/>
          </a:prstGeom>
        </p:spPr>
      </p:pic>
      <p:pic>
        <p:nvPicPr>
          <p:cNvPr id="127" name="Image 51" descr=" ">
            <a:extLst>
              <a:ext uri="{FF2B5EF4-FFF2-40B4-BE49-F238E27FC236}">
                <a16:creationId xmlns:a16="http://schemas.microsoft.com/office/drawing/2014/main" id="{35BAED98-B958-1047-9C61-74E967D1F55F}"/>
              </a:ext>
            </a:extLst>
          </p:cNvPr>
          <p:cNvPicPr>
            <a:picLocks noChangeAspect="1"/>
          </p:cNvPicPr>
          <p:nvPr/>
        </p:nvPicPr>
        <p:blipFill>
          <a:blip r:embed="rId105">
            <a:extLst>
              <a:ext uri="{96DAC541-7B7A-43D3-8B79-37D633B846F1}">
                <asvg:svgBlip xmlns:asvg="http://schemas.microsoft.com/office/drawing/2016/SVG/main" r:embed="rId106"/>
              </a:ext>
            </a:extLst>
          </a:blip>
          <a:stretch>
            <a:fillRect/>
          </a:stretch>
        </p:blipFill>
        <p:spPr>
          <a:xfrm>
            <a:off x="10978484" y="3693160"/>
            <a:ext cx="447731" cy="486835"/>
          </a:xfrm>
          <a:prstGeom prst="rect">
            <a:avLst/>
          </a:prstGeom>
        </p:spPr>
      </p:pic>
      <p:pic>
        <p:nvPicPr>
          <p:cNvPr id="128" name="Image 52" descr=" ">
            <a:extLst>
              <a:ext uri="{FF2B5EF4-FFF2-40B4-BE49-F238E27FC236}">
                <a16:creationId xmlns:a16="http://schemas.microsoft.com/office/drawing/2014/main" id="{A34A1021-0446-CDC2-3291-8D891B6A031F}"/>
              </a:ext>
            </a:extLst>
          </p:cNvPr>
          <p:cNvPicPr>
            <a:picLocks noChangeAspect="1"/>
          </p:cNvPicPr>
          <p:nvPr/>
        </p:nvPicPr>
        <p:blipFill>
          <a:blip r:embed="rId107">
            <a:extLst>
              <a:ext uri="{96DAC541-7B7A-43D3-8B79-37D633B846F1}">
                <asvg:svgBlip xmlns:asvg="http://schemas.microsoft.com/office/drawing/2016/SVG/main" r:embed="rId108"/>
              </a:ext>
            </a:extLst>
          </a:blip>
          <a:stretch>
            <a:fillRect/>
          </a:stretch>
        </p:blipFill>
        <p:spPr>
          <a:xfrm>
            <a:off x="12935942" y="3718560"/>
            <a:ext cx="486902" cy="438162"/>
          </a:xfrm>
          <a:prstGeom prst="rect">
            <a:avLst/>
          </a:prstGeom>
        </p:spPr>
      </p:pic>
      <p:pic>
        <p:nvPicPr>
          <p:cNvPr id="129" name="Image 53" descr=" ">
            <a:extLst>
              <a:ext uri="{FF2B5EF4-FFF2-40B4-BE49-F238E27FC236}">
                <a16:creationId xmlns:a16="http://schemas.microsoft.com/office/drawing/2014/main" id="{C17C4DAE-5E85-6042-743D-3967E6748F00}"/>
              </a:ext>
            </a:extLst>
          </p:cNvPr>
          <p:cNvPicPr>
            <a:picLocks noChangeAspect="1"/>
          </p:cNvPicPr>
          <p:nvPr/>
        </p:nvPicPr>
        <p:blipFill>
          <a:blip r:embed="rId109">
            <a:extLst>
              <a:ext uri="{96DAC541-7B7A-43D3-8B79-37D633B846F1}">
                <asvg:svgBlip xmlns:asvg="http://schemas.microsoft.com/office/drawing/2016/SVG/main" r:embed="rId110"/>
              </a:ext>
            </a:extLst>
          </a:blip>
          <a:stretch>
            <a:fillRect/>
          </a:stretch>
        </p:blipFill>
        <p:spPr>
          <a:xfrm>
            <a:off x="5094250" y="3693160"/>
            <a:ext cx="486828" cy="486420"/>
          </a:xfrm>
          <a:prstGeom prst="rect">
            <a:avLst/>
          </a:prstGeom>
        </p:spPr>
      </p:pic>
      <p:pic>
        <p:nvPicPr>
          <p:cNvPr id="130" name="Image 54" descr=" ">
            <a:extLst>
              <a:ext uri="{FF2B5EF4-FFF2-40B4-BE49-F238E27FC236}">
                <a16:creationId xmlns:a16="http://schemas.microsoft.com/office/drawing/2014/main" id="{284B108C-DE37-DADA-8671-51584ECAB14C}"/>
              </a:ext>
            </a:extLst>
          </p:cNvPr>
          <p:cNvPicPr>
            <a:picLocks noChangeAspect="1"/>
          </p:cNvPicPr>
          <p:nvPr/>
        </p:nvPicPr>
        <p:blipFill>
          <a:blip r:embed="rId111">
            <a:extLst>
              <a:ext uri="{96DAC541-7B7A-43D3-8B79-37D633B846F1}">
                <asvg:svgBlip xmlns:asvg="http://schemas.microsoft.com/office/drawing/2016/SVG/main" r:embed="rId112"/>
              </a:ext>
            </a:extLst>
          </a:blip>
          <a:stretch>
            <a:fillRect/>
          </a:stretch>
        </p:blipFill>
        <p:spPr>
          <a:xfrm>
            <a:off x="7008692" y="7744460"/>
            <a:ext cx="527141" cy="444506"/>
          </a:xfrm>
          <a:prstGeom prst="rect">
            <a:avLst/>
          </a:prstGeom>
        </p:spPr>
      </p:pic>
      <p:pic>
        <p:nvPicPr>
          <p:cNvPr id="131" name="Image 55" descr=" ">
            <a:extLst>
              <a:ext uri="{FF2B5EF4-FFF2-40B4-BE49-F238E27FC236}">
                <a16:creationId xmlns:a16="http://schemas.microsoft.com/office/drawing/2014/main" id="{21DC0899-B24A-7892-CD5B-9548BDC5697B}"/>
              </a:ext>
            </a:extLst>
          </p:cNvPr>
          <p:cNvPicPr>
            <a:picLocks noChangeAspect="1"/>
          </p:cNvPicPr>
          <p:nvPr/>
        </p:nvPicPr>
        <p:blipFill>
          <a:blip r:embed="rId113">
            <a:extLst>
              <a:ext uri="{96DAC541-7B7A-43D3-8B79-37D633B846F1}">
                <asvg:svgBlip xmlns:asvg="http://schemas.microsoft.com/office/drawing/2016/SVG/main" r:embed="rId114"/>
              </a:ext>
            </a:extLst>
          </a:blip>
          <a:stretch>
            <a:fillRect/>
          </a:stretch>
        </p:blipFill>
        <p:spPr>
          <a:xfrm>
            <a:off x="7067945" y="6360160"/>
            <a:ext cx="408634" cy="495300"/>
          </a:xfrm>
          <a:prstGeom prst="rect">
            <a:avLst/>
          </a:prstGeom>
        </p:spPr>
      </p:pic>
      <p:pic>
        <p:nvPicPr>
          <p:cNvPr id="132" name="Image 56" descr=" ">
            <a:extLst>
              <a:ext uri="{FF2B5EF4-FFF2-40B4-BE49-F238E27FC236}">
                <a16:creationId xmlns:a16="http://schemas.microsoft.com/office/drawing/2014/main" id="{9BE05E03-A6B3-E29B-530B-A7A6011F00A2}"/>
              </a:ext>
            </a:extLst>
          </p:cNvPr>
          <p:cNvPicPr>
            <a:picLocks noChangeAspect="1"/>
          </p:cNvPicPr>
          <p:nvPr/>
        </p:nvPicPr>
        <p:blipFill>
          <a:blip r:embed="rId115">
            <a:extLst>
              <a:ext uri="{96DAC541-7B7A-43D3-8B79-37D633B846F1}">
                <asvg:svgBlip xmlns:asvg="http://schemas.microsoft.com/office/drawing/2016/SVG/main" r:embed="rId116"/>
              </a:ext>
            </a:extLst>
          </a:blip>
          <a:stretch>
            <a:fillRect/>
          </a:stretch>
        </p:blipFill>
        <p:spPr>
          <a:xfrm>
            <a:off x="16862730" y="3756660"/>
            <a:ext cx="508113" cy="355600"/>
          </a:xfrm>
          <a:prstGeom prst="rect">
            <a:avLst/>
          </a:prstGeom>
        </p:spPr>
      </p:pic>
      <p:pic>
        <p:nvPicPr>
          <p:cNvPr id="133" name="Image 57" descr=" ">
            <a:extLst>
              <a:ext uri="{FF2B5EF4-FFF2-40B4-BE49-F238E27FC236}">
                <a16:creationId xmlns:a16="http://schemas.microsoft.com/office/drawing/2014/main" id="{56B55029-B157-282D-B366-14B322FBCC06}"/>
              </a:ext>
            </a:extLst>
          </p:cNvPr>
          <p:cNvPicPr>
            <a:picLocks noChangeAspect="1"/>
          </p:cNvPicPr>
          <p:nvPr/>
        </p:nvPicPr>
        <p:blipFill>
          <a:blip r:embed="rId117">
            <a:extLst>
              <a:ext uri="{96DAC541-7B7A-43D3-8B79-37D633B846F1}">
                <asvg:svgBlip xmlns:asvg="http://schemas.microsoft.com/office/drawing/2016/SVG/main" r:embed="rId118"/>
              </a:ext>
            </a:extLst>
          </a:blip>
          <a:stretch>
            <a:fillRect/>
          </a:stretch>
        </p:blipFill>
        <p:spPr>
          <a:xfrm>
            <a:off x="20762402" y="10462260"/>
            <a:ext cx="486902" cy="508000"/>
          </a:xfrm>
          <a:prstGeom prst="rect">
            <a:avLst/>
          </a:prstGeom>
        </p:spPr>
      </p:pic>
      <p:pic>
        <p:nvPicPr>
          <p:cNvPr id="134" name="Image 58" descr=" ">
            <a:extLst>
              <a:ext uri="{FF2B5EF4-FFF2-40B4-BE49-F238E27FC236}">
                <a16:creationId xmlns:a16="http://schemas.microsoft.com/office/drawing/2014/main" id="{B6285568-70DE-0EF1-A6F3-EE70829096DC}"/>
              </a:ext>
            </a:extLst>
          </p:cNvPr>
          <p:cNvPicPr>
            <a:picLocks noChangeAspect="1"/>
          </p:cNvPicPr>
          <p:nvPr/>
        </p:nvPicPr>
        <p:blipFill>
          <a:blip r:embed="rId119">
            <a:extLst>
              <a:ext uri="{96DAC541-7B7A-43D3-8B79-37D633B846F1}">
                <asvg:svgBlip xmlns:asvg="http://schemas.microsoft.com/office/drawing/2016/SVG/main" r:embed="rId120"/>
              </a:ext>
            </a:extLst>
          </a:blip>
          <a:stretch>
            <a:fillRect/>
          </a:stretch>
        </p:blipFill>
        <p:spPr>
          <a:xfrm>
            <a:off x="20751822" y="11884660"/>
            <a:ext cx="508063" cy="508000"/>
          </a:xfrm>
          <a:prstGeom prst="rect">
            <a:avLst/>
          </a:prstGeom>
        </p:spPr>
      </p:pic>
      <p:pic>
        <p:nvPicPr>
          <p:cNvPr id="135" name="Image 59" descr=" ">
            <a:extLst>
              <a:ext uri="{FF2B5EF4-FFF2-40B4-BE49-F238E27FC236}">
                <a16:creationId xmlns:a16="http://schemas.microsoft.com/office/drawing/2014/main" id="{3C8DCA8B-7C43-5F3D-AC25-3822447B7DA7}"/>
              </a:ext>
            </a:extLst>
          </p:cNvPr>
          <p:cNvPicPr>
            <a:picLocks noChangeAspect="1"/>
          </p:cNvPicPr>
          <p:nvPr/>
        </p:nvPicPr>
        <p:blipFill>
          <a:blip r:embed="rId121">
            <a:extLst>
              <a:ext uri="{96DAC541-7B7A-43D3-8B79-37D633B846F1}">
                <asvg:svgBlip xmlns:asvg="http://schemas.microsoft.com/office/drawing/2016/SVG/main" r:embed="rId122"/>
              </a:ext>
            </a:extLst>
          </a:blip>
          <a:stretch>
            <a:fillRect/>
          </a:stretch>
        </p:blipFill>
        <p:spPr>
          <a:xfrm>
            <a:off x="7024408" y="9052560"/>
            <a:ext cx="495709" cy="523832"/>
          </a:xfrm>
          <a:prstGeom prst="rect">
            <a:avLst/>
          </a:prstGeom>
        </p:spPr>
      </p:pic>
      <p:pic>
        <p:nvPicPr>
          <p:cNvPr id="136" name="Image 60" descr=" ">
            <a:extLst>
              <a:ext uri="{FF2B5EF4-FFF2-40B4-BE49-F238E27FC236}">
                <a16:creationId xmlns:a16="http://schemas.microsoft.com/office/drawing/2014/main" id="{DEFB4A83-FEA0-EC4F-B44B-36E2B48C9FDE}"/>
              </a:ext>
            </a:extLst>
          </p:cNvPr>
          <p:cNvPicPr>
            <a:picLocks noChangeAspect="1"/>
          </p:cNvPicPr>
          <p:nvPr/>
        </p:nvPicPr>
        <p:blipFill>
          <a:blip r:embed="rId123">
            <a:extLst>
              <a:ext uri="{96DAC541-7B7A-43D3-8B79-37D633B846F1}">
                <asvg:svgBlip xmlns:asvg="http://schemas.microsoft.com/office/drawing/2016/SVG/main" r:embed="rId124"/>
              </a:ext>
            </a:extLst>
          </a:blip>
          <a:stretch>
            <a:fillRect/>
          </a:stretch>
        </p:blipFill>
        <p:spPr>
          <a:xfrm>
            <a:off x="18867757" y="3680460"/>
            <a:ext cx="406451" cy="508000"/>
          </a:xfrm>
          <a:prstGeom prst="rect">
            <a:avLst/>
          </a:prstGeom>
        </p:spPr>
      </p:pic>
      <p:pic>
        <p:nvPicPr>
          <p:cNvPr id="137" name="Image 61" descr=" ">
            <a:extLst>
              <a:ext uri="{FF2B5EF4-FFF2-40B4-BE49-F238E27FC236}">
                <a16:creationId xmlns:a16="http://schemas.microsoft.com/office/drawing/2014/main" id="{A2848330-7816-3B66-4234-27B184385025}"/>
              </a:ext>
            </a:extLst>
          </p:cNvPr>
          <p:cNvPicPr>
            <a:picLocks noChangeAspect="1"/>
          </p:cNvPicPr>
          <p:nvPr/>
        </p:nvPicPr>
        <p:blipFill>
          <a:blip r:embed="rId125">
            <a:extLst>
              <a:ext uri="{96DAC541-7B7A-43D3-8B79-37D633B846F1}">
                <asvg:svgBlip xmlns:asvg="http://schemas.microsoft.com/office/drawing/2016/SVG/main" r:embed="rId126"/>
              </a:ext>
            </a:extLst>
          </a:blip>
          <a:stretch>
            <a:fillRect/>
          </a:stretch>
        </p:blipFill>
        <p:spPr>
          <a:xfrm>
            <a:off x="7047070" y="5077460"/>
            <a:ext cx="450385" cy="469900"/>
          </a:xfrm>
          <a:prstGeom prst="rect">
            <a:avLst/>
          </a:prstGeom>
        </p:spPr>
      </p:pic>
      <p:pic>
        <p:nvPicPr>
          <p:cNvPr id="138" name="Image 62" descr=" ">
            <a:extLst>
              <a:ext uri="{FF2B5EF4-FFF2-40B4-BE49-F238E27FC236}">
                <a16:creationId xmlns:a16="http://schemas.microsoft.com/office/drawing/2014/main" id="{C401FF87-651F-9710-7081-E05410C2A866}"/>
              </a:ext>
            </a:extLst>
          </p:cNvPr>
          <p:cNvPicPr>
            <a:picLocks noChangeAspect="1"/>
          </p:cNvPicPr>
          <p:nvPr/>
        </p:nvPicPr>
        <p:blipFill>
          <a:blip r:embed="rId127">
            <a:extLst>
              <a:ext uri="{96DAC541-7B7A-43D3-8B79-37D633B846F1}">
                <asvg:svgBlip xmlns:asvg="http://schemas.microsoft.com/office/drawing/2016/SVG/main" r:embed="rId128"/>
              </a:ext>
            </a:extLst>
          </a:blip>
          <a:stretch>
            <a:fillRect/>
          </a:stretch>
        </p:blipFill>
        <p:spPr>
          <a:xfrm>
            <a:off x="5112472" y="6385560"/>
            <a:ext cx="450385" cy="440531"/>
          </a:xfrm>
          <a:prstGeom prst="rect">
            <a:avLst/>
          </a:prstGeom>
        </p:spPr>
      </p:pic>
      <p:pic>
        <p:nvPicPr>
          <p:cNvPr id="139" name="Image 63" descr=" ">
            <a:extLst>
              <a:ext uri="{FF2B5EF4-FFF2-40B4-BE49-F238E27FC236}">
                <a16:creationId xmlns:a16="http://schemas.microsoft.com/office/drawing/2014/main" id="{4517C8D8-C717-6A2B-DB72-043B33A7F453}"/>
              </a:ext>
            </a:extLst>
          </p:cNvPr>
          <p:cNvPicPr>
            <a:picLocks noChangeAspect="1"/>
          </p:cNvPicPr>
          <p:nvPr/>
        </p:nvPicPr>
        <p:blipFill>
          <a:blip r:embed="rId129">
            <a:extLst>
              <a:ext uri="{96DAC541-7B7A-43D3-8B79-37D633B846F1}">
                <asvg:svgBlip xmlns:asvg="http://schemas.microsoft.com/office/drawing/2016/SVG/main" r:embed="rId130"/>
              </a:ext>
            </a:extLst>
          </a:blip>
          <a:stretch>
            <a:fillRect/>
          </a:stretch>
        </p:blipFill>
        <p:spPr>
          <a:xfrm>
            <a:off x="18827531" y="6410960"/>
            <a:ext cx="486902" cy="389465"/>
          </a:xfrm>
          <a:prstGeom prst="rect">
            <a:avLst/>
          </a:prstGeom>
        </p:spPr>
      </p:pic>
      <p:pic>
        <p:nvPicPr>
          <p:cNvPr id="140" name="Image 64" descr=" ">
            <a:extLst>
              <a:ext uri="{FF2B5EF4-FFF2-40B4-BE49-F238E27FC236}">
                <a16:creationId xmlns:a16="http://schemas.microsoft.com/office/drawing/2014/main" id="{C42D9D26-2A2A-F653-C502-3C4875829332}"/>
              </a:ext>
            </a:extLst>
          </p:cNvPr>
          <p:cNvPicPr>
            <a:picLocks noChangeAspect="1"/>
          </p:cNvPicPr>
          <p:nvPr/>
        </p:nvPicPr>
        <p:blipFill>
          <a:blip r:embed="rId131">
            <a:extLst>
              <a:ext uri="{96DAC541-7B7A-43D3-8B79-37D633B846F1}">
                <asvg:svgBlip xmlns:asvg="http://schemas.microsoft.com/office/drawing/2016/SVG/main" r:embed="rId132"/>
              </a:ext>
            </a:extLst>
          </a:blip>
          <a:stretch>
            <a:fillRect/>
          </a:stretch>
        </p:blipFill>
        <p:spPr>
          <a:xfrm>
            <a:off x="20762402" y="7719060"/>
            <a:ext cx="486902" cy="486835"/>
          </a:xfrm>
          <a:prstGeom prst="rect">
            <a:avLst/>
          </a:prstGeom>
        </p:spPr>
      </p:pic>
      <p:pic>
        <p:nvPicPr>
          <p:cNvPr id="141" name="Image 65" descr=" ">
            <a:extLst>
              <a:ext uri="{FF2B5EF4-FFF2-40B4-BE49-F238E27FC236}">
                <a16:creationId xmlns:a16="http://schemas.microsoft.com/office/drawing/2014/main" id="{6D707071-71F9-6C6D-8F3E-00FDAB2D36A6}"/>
              </a:ext>
            </a:extLst>
          </p:cNvPr>
          <p:cNvPicPr>
            <a:picLocks noChangeAspect="1"/>
          </p:cNvPicPr>
          <p:nvPr/>
        </p:nvPicPr>
        <p:blipFill>
          <a:blip r:embed="rId133">
            <a:extLst>
              <a:ext uri="{96DAC541-7B7A-43D3-8B79-37D633B846F1}">
                <asvg:svgBlip xmlns:asvg="http://schemas.microsoft.com/office/drawing/2016/SVG/main" r:embed="rId134"/>
              </a:ext>
            </a:extLst>
          </a:blip>
          <a:stretch>
            <a:fillRect/>
          </a:stretch>
        </p:blipFill>
        <p:spPr>
          <a:xfrm>
            <a:off x="18876229" y="7719060"/>
            <a:ext cx="389507" cy="486749"/>
          </a:xfrm>
          <a:prstGeom prst="rect">
            <a:avLst/>
          </a:prstGeom>
        </p:spPr>
      </p:pic>
      <p:pic>
        <p:nvPicPr>
          <p:cNvPr id="142" name="Image 66" descr=" ">
            <a:extLst>
              <a:ext uri="{FF2B5EF4-FFF2-40B4-BE49-F238E27FC236}">
                <a16:creationId xmlns:a16="http://schemas.microsoft.com/office/drawing/2014/main" id="{AC2FD7A5-D78C-6E25-3F7B-CC55078EC61F}"/>
              </a:ext>
            </a:extLst>
          </p:cNvPr>
          <p:cNvPicPr>
            <a:picLocks noChangeAspect="1"/>
          </p:cNvPicPr>
          <p:nvPr/>
        </p:nvPicPr>
        <p:blipFill>
          <a:blip r:embed="rId135">
            <a:extLst>
              <a:ext uri="{96DAC541-7B7A-43D3-8B79-37D633B846F1}">
                <asvg:svgBlip xmlns:asvg="http://schemas.microsoft.com/office/drawing/2016/SVG/main" r:embed="rId136"/>
              </a:ext>
            </a:extLst>
          </a:blip>
          <a:stretch>
            <a:fillRect/>
          </a:stretch>
        </p:blipFill>
        <p:spPr>
          <a:xfrm>
            <a:off x="20884134" y="6398260"/>
            <a:ext cx="243439" cy="419894"/>
          </a:xfrm>
          <a:prstGeom prst="rect">
            <a:avLst/>
          </a:prstGeom>
        </p:spPr>
      </p:pic>
      <p:pic>
        <p:nvPicPr>
          <p:cNvPr id="143" name="Image 67" descr=" ">
            <a:extLst>
              <a:ext uri="{FF2B5EF4-FFF2-40B4-BE49-F238E27FC236}">
                <a16:creationId xmlns:a16="http://schemas.microsoft.com/office/drawing/2014/main" id="{BE67DC68-E337-5753-80BB-CDC5A85F1DB1}"/>
              </a:ext>
            </a:extLst>
          </p:cNvPr>
          <p:cNvPicPr>
            <a:picLocks noChangeAspect="1"/>
          </p:cNvPicPr>
          <p:nvPr/>
        </p:nvPicPr>
        <p:blipFill>
          <a:blip r:embed="rId137">
            <a:extLst>
              <a:ext uri="{96DAC541-7B7A-43D3-8B79-37D633B846F1}">
                <asvg:svgBlip xmlns:asvg="http://schemas.microsoft.com/office/drawing/2016/SVG/main" r:embed="rId138"/>
              </a:ext>
            </a:extLst>
          </a:blip>
          <a:stretch>
            <a:fillRect/>
          </a:stretch>
        </p:blipFill>
        <p:spPr>
          <a:xfrm>
            <a:off x="18827568" y="9090660"/>
            <a:ext cx="486828" cy="450354"/>
          </a:xfrm>
          <a:prstGeom prst="rect">
            <a:avLst/>
          </a:prstGeom>
        </p:spPr>
      </p:pic>
      <p:pic>
        <p:nvPicPr>
          <p:cNvPr id="144" name="Image 68" descr=" ">
            <a:extLst>
              <a:ext uri="{FF2B5EF4-FFF2-40B4-BE49-F238E27FC236}">
                <a16:creationId xmlns:a16="http://schemas.microsoft.com/office/drawing/2014/main" id="{256A504F-1BD4-D96A-85F3-810C9BAE7A6E}"/>
              </a:ext>
            </a:extLst>
          </p:cNvPr>
          <p:cNvPicPr>
            <a:picLocks noChangeAspect="1"/>
          </p:cNvPicPr>
          <p:nvPr/>
        </p:nvPicPr>
        <p:blipFill>
          <a:blip r:embed="rId139">
            <a:extLst>
              <a:ext uri="{96DAC541-7B7A-43D3-8B79-37D633B846F1}">
                <asvg:svgBlip xmlns:asvg="http://schemas.microsoft.com/office/drawing/2016/SVG/main" r:embed="rId140"/>
              </a:ext>
            </a:extLst>
          </a:blip>
          <a:stretch>
            <a:fillRect/>
          </a:stretch>
        </p:blipFill>
        <p:spPr>
          <a:xfrm>
            <a:off x="20783575" y="5026660"/>
            <a:ext cx="444556" cy="444500"/>
          </a:xfrm>
          <a:prstGeom prst="rect">
            <a:avLst/>
          </a:prstGeom>
        </p:spPr>
      </p:pic>
      <p:pic>
        <p:nvPicPr>
          <p:cNvPr id="145" name="Image 69" descr=" ">
            <a:extLst>
              <a:ext uri="{FF2B5EF4-FFF2-40B4-BE49-F238E27FC236}">
                <a16:creationId xmlns:a16="http://schemas.microsoft.com/office/drawing/2014/main" id="{C69F46A5-7477-5FF1-0AFE-F736C6CE1B02}"/>
              </a:ext>
            </a:extLst>
          </p:cNvPr>
          <p:cNvPicPr>
            <a:picLocks noChangeAspect="1"/>
          </p:cNvPicPr>
          <p:nvPr/>
        </p:nvPicPr>
        <p:blipFill>
          <a:blip r:embed="rId141">
            <a:extLst>
              <a:ext uri="{96DAC541-7B7A-43D3-8B79-37D633B846F1}">
                <asvg:svgBlip xmlns:asvg="http://schemas.microsoft.com/office/drawing/2016/SVG/main" r:embed="rId142"/>
              </a:ext>
            </a:extLst>
          </a:blip>
          <a:stretch>
            <a:fillRect/>
          </a:stretch>
        </p:blipFill>
        <p:spPr>
          <a:xfrm>
            <a:off x="20751822" y="9090660"/>
            <a:ext cx="508063" cy="431800"/>
          </a:xfrm>
          <a:prstGeom prst="rect">
            <a:avLst/>
          </a:prstGeom>
        </p:spPr>
      </p:pic>
      <p:sp>
        <p:nvSpPr>
          <p:cNvPr id="146" name="Text Placeholder 3">
            <a:extLst>
              <a:ext uri="{FF2B5EF4-FFF2-40B4-BE49-F238E27FC236}">
                <a16:creationId xmlns:a16="http://schemas.microsoft.com/office/drawing/2014/main" id="{1CB20851-85E8-0A8E-629F-D73F35D07569}"/>
              </a:ext>
            </a:extLst>
          </p:cNvPr>
          <p:cNvSpPr txBox="1">
            <a:spLocks/>
          </p:cNvSpPr>
          <p:nvPr/>
        </p:nvSpPr>
        <p:spPr>
          <a:xfrm>
            <a:off x="19020996" y="2518572"/>
            <a:ext cx="2407116" cy="420880"/>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2400" kern="0" spc="-48">
                <a:solidFill>
                  <a:schemeClr val="bg2"/>
                </a:solidFill>
                <a:latin typeface="Aptos" panose="020B0004020202020204" pitchFamily="34" charset="0"/>
                <a:hlinkClick r:id="rId143">
                  <a:extLst>
                    <a:ext uri="{A12FA001-AC4F-418D-AE19-62706E023703}">
                      <ahyp:hlinkClr xmlns:ahyp="http://schemas.microsoft.com/office/drawing/2018/hyperlinkcolor" val="tx"/>
                    </a:ext>
                  </a:extLst>
                </a:hlinkClick>
              </a:rPr>
              <a:t>Get more icons</a:t>
            </a:r>
            <a:endParaRPr lang="en-US">
              <a:solidFill>
                <a:schemeClr val="bg2"/>
              </a:solidFill>
              <a:latin typeface="Aptos" panose="020B0004020202020204" pitchFamily="34" charset="0"/>
            </a:endParaRPr>
          </a:p>
        </p:txBody>
      </p:sp>
    </p:spTree>
    <p:extLst>
      <p:ext uri="{BB962C8B-B14F-4D97-AF65-F5344CB8AC3E}">
        <p14:creationId xmlns:p14="http://schemas.microsoft.com/office/powerpoint/2010/main" val="3632416237"/>
      </p:ext>
    </p:extLst>
  </p:cSld>
  <p:clrMapOvr>
    <a:masterClrMapping/>
  </p:clrMapOvr>
</p:sld>
</file>

<file path=ppt/theme/theme1.xml><?xml version="1.0" encoding="utf-8"?>
<a:theme xmlns:a="http://schemas.openxmlformats.org/drawingml/2006/main" name="Office Theme">
  <a:themeElements>
    <a:clrScheme name="Custom 65">
      <a:dk1>
        <a:srgbClr val="000000"/>
      </a:dk1>
      <a:lt1>
        <a:srgbClr val="FEFFFE"/>
      </a:lt1>
      <a:dk2>
        <a:srgbClr val="1F1E31"/>
      </a:dk2>
      <a:lt2>
        <a:srgbClr val="A6A6A6"/>
      </a:lt2>
      <a:accent1>
        <a:srgbClr val="7455DD"/>
      </a:accent1>
      <a:accent2>
        <a:srgbClr val="864DF5"/>
      </a:accent2>
      <a:accent3>
        <a:srgbClr val="DBD3F4"/>
      </a:accent3>
      <a:accent4>
        <a:srgbClr val="DCDFE6"/>
      </a:accent4>
      <a:accent5>
        <a:srgbClr val="B9AAED"/>
      </a:accent5>
      <a:accent6>
        <a:srgbClr val="9D72F8"/>
      </a:accent6>
      <a:hlink>
        <a:srgbClr val="B793FA"/>
      </a:hlink>
      <a:folHlink>
        <a:srgbClr val="8B5BD2"/>
      </a:folHlink>
    </a:clrScheme>
    <a:fontScheme name="Custom 1">
      <a:majorFont>
        <a:latin typeface="Poppins Semibold"/>
        <a:ea typeface=""/>
        <a:cs typeface=""/>
      </a:majorFont>
      <a:minorFont>
        <a:latin typeface="Apto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64">
      <a:dk1>
        <a:srgbClr val="000000"/>
      </a:dk1>
      <a:lt1>
        <a:srgbClr val="FEFFFE"/>
      </a:lt1>
      <a:dk2>
        <a:srgbClr val="1F1E32"/>
      </a:dk2>
      <a:lt2>
        <a:srgbClr val="A5A6A6"/>
      </a:lt2>
      <a:accent1>
        <a:srgbClr val="7455DD"/>
      </a:accent1>
      <a:accent2>
        <a:srgbClr val="874DF6"/>
      </a:accent2>
      <a:accent3>
        <a:srgbClr val="DCD4F5"/>
      </a:accent3>
      <a:accent4>
        <a:srgbClr val="DCDFE7"/>
      </a:accent4>
      <a:accent5>
        <a:srgbClr val="B9AAEE"/>
      </a:accent5>
      <a:accent6>
        <a:srgbClr val="9E72F9"/>
      </a:accent6>
      <a:hlink>
        <a:srgbClr val="B895FA"/>
      </a:hlink>
      <a:folHlink>
        <a:srgbClr val="8B5BD2"/>
      </a:folHlink>
    </a:clrScheme>
    <a:fontScheme name="Custom 1">
      <a:majorFont>
        <a:latin typeface="Poppins Semibold"/>
        <a:ea typeface=""/>
        <a:cs typeface=""/>
      </a:majorFont>
      <a:minorFont>
        <a:latin typeface="Apto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060CD09ACF9444798D3C9BB1AAD5D77" ma:contentTypeVersion="16" ma:contentTypeDescription="Create a new document." ma:contentTypeScope="" ma:versionID="7c7769c25a4d915beade66380ff6fd6d">
  <xsd:schema xmlns:xsd="http://www.w3.org/2001/XMLSchema" xmlns:xs="http://www.w3.org/2001/XMLSchema" xmlns:p="http://schemas.microsoft.com/office/2006/metadata/properties" xmlns:ns1="http://schemas.microsoft.com/sharepoint/v3" xmlns:ns2="e9c0a18c-a662-4e85-9121-9eb8b77019be" xmlns:ns3="92557385-f1f8-4285-a5a4-dfd707e0742c" targetNamespace="http://schemas.microsoft.com/office/2006/metadata/properties" ma:root="true" ma:fieldsID="22531d2ac112e543fb79ac159c44dcf7" ns1:_="" ns2:_="" ns3:_="">
    <xsd:import namespace="http://schemas.microsoft.com/sharepoint/v3"/>
    <xsd:import namespace="e9c0a18c-a662-4e85-9121-9eb8b77019be"/>
    <xsd:import namespace="92557385-f1f8-4285-a5a4-dfd707e0742c"/>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OCR" minOccurs="0"/>
                <xsd:element ref="ns2:MediaServiceGenerationTime" minOccurs="0"/>
                <xsd:element ref="ns2:MediaServiceEventHashCode" minOccurs="0"/>
                <xsd:element ref="ns2:MediaLengthInSeconds" minOccurs="0"/>
                <xsd:element ref="ns1:_ip_UnifiedCompliancePolicyProperties" minOccurs="0"/>
                <xsd:element ref="ns1:_ip_UnifiedCompliancePolicyUIAction" minOccurs="0"/>
                <xsd:element ref="ns2:MediaServiceBillingMetadata"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9c0a18c-a662-4e85-9121-9eb8b77019be"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BillingMetadata" ma:index="22" nillable="true" ma:displayName="MediaServiceBillingMetadata" ma:hidden="true" ma:internalName="MediaServiceBillingMetadata" ma:readOnly="true">
      <xsd:simpleType>
        <xsd:restriction base="dms:Note"/>
      </xsd:simpleType>
    </xsd:element>
    <xsd:element name="MediaServiceLocation" ma:index="23"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2557385-f1f8-4285-a5a4-dfd707e0742c"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1b198aeb-0543-4aac-83fb-2fe15b4428e1}" ma:internalName="TaxCatchAll" ma:showField="CatchAllData" ma:web="92557385-f1f8-4285-a5a4-dfd707e0742c">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lcf76f155ced4ddcb4097134ff3c332f xmlns="e9c0a18c-a662-4e85-9121-9eb8b77019be">
      <Terms xmlns="http://schemas.microsoft.com/office/infopath/2007/PartnerControls"/>
    </lcf76f155ced4ddcb4097134ff3c332f>
    <_ip_UnifiedCompliancePolicyProperties xmlns="http://schemas.microsoft.com/sharepoint/v3" xsi:nil="true"/>
    <TaxCatchAll xmlns="92557385-f1f8-4285-a5a4-dfd707e0742c"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14C8F5A-A948-4FE8-9036-0A4DADA65AC0}">
  <ds:schemaRefs>
    <ds:schemaRef ds:uri="92557385-f1f8-4285-a5a4-dfd707e0742c"/>
    <ds:schemaRef ds:uri="e9c0a18c-a662-4e85-9121-9eb8b77019b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60E7DBE-C0FB-429B-A494-5B00CB10A16A}">
  <ds:schemaRefs>
    <ds:schemaRef ds:uri="http://www.w3.org/XML/1998/namespace"/>
    <ds:schemaRef ds:uri="92557385-f1f8-4285-a5a4-dfd707e0742c"/>
    <ds:schemaRef ds:uri="http://purl.org/dc/elements/1.1/"/>
    <ds:schemaRef ds:uri="http://purl.org/dc/dcmitype/"/>
    <ds:schemaRef ds:uri="e9c0a18c-a662-4e85-9121-9eb8b77019be"/>
    <ds:schemaRef ds:uri="http://schemas.microsoft.com/sharepoint/v3"/>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s>
</ds:datastoreItem>
</file>

<file path=customXml/itemProps3.xml><?xml version="1.0" encoding="utf-8"?>
<ds:datastoreItem xmlns:ds="http://schemas.openxmlformats.org/officeDocument/2006/customXml" ds:itemID="{B0DEC63E-66FA-4CFD-B2D4-7DEDFE5FA1DA}">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3967</Words>
  <Application>Microsoft Macintosh PowerPoint</Application>
  <PresentationFormat>Custom</PresentationFormat>
  <Paragraphs>623</Paragraphs>
  <Slides>92</Slides>
  <Notes>36</Notes>
  <HiddenSlides>1</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92</vt:i4>
      </vt:variant>
    </vt:vector>
  </HeadingPairs>
  <TitlesOfParts>
    <vt:vector size="108" baseType="lpstr">
      <vt:lpstr>Aptos</vt:lpstr>
      <vt:lpstr>Aptos SemiBold</vt:lpstr>
      <vt:lpstr>Arial</vt:lpstr>
      <vt:lpstr>Calibri</vt:lpstr>
      <vt:lpstr>Courier New</vt:lpstr>
      <vt:lpstr>Poppins</vt:lpstr>
      <vt:lpstr>Segoe UI</vt:lpstr>
      <vt:lpstr>Segoe UI Variable Display</vt:lpstr>
      <vt:lpstr>Segoe UI Variable Display Semib</vt:lpstr>
      <vt:lpstr>Segoe UI Variable Display Semibold</vt:lpstr>
      <vt:lpstr>Segoe UI Variable Display Semil</vt:lpstr>
      <vt:lpstr>Segoe UI Variable Display Semilight</vt:lpstr>
      <vt:lpstr>Segoe UI Variable Text Semibold</vt:lpstr>
      <vt:lpstr>Wingdings</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CoreAI-Template2025</dc:title>
  <dc:subject>PptxGenJS Presentation</dc:subject>
  <dc:creator>PptxGenJS</dc:creator>
  <cp:lastModifiedBy>Maddy Montaquila</cp:lastModifiedBy>
  <cp:revision>16</cp:revision>
  <dcterms:created xsi:type="dcterms:W3CDTF">2025-05-28T19:55:54Z</dcterms:created>
  <dcterms:modified xsi:type="dcterms:W3CDTF">2025-11-04T23:42:38Z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0x010100F060CD09ACF9444798D3C9BB1AAD5D77</vt:lpwstr>
  </property>
  <property fmtid="{D5CDD505-2E9C-101B-9397-08002B2CF9AE}" pid="3" name="MediaServiceImageTags">
    <vt:lpwstr/>
  </property>
</Properties>
</file>